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0"/>
  </p:notesMasterIdLst>
  <p:sldIdLst>
    <p:sldId id="282" r:id="rId5"/>
    <p:sldId id="330" r:id="rId6"/>
    <p:sldId id="331" r:id="rId7"/>
    <p:sldId id="332" r:id="rId8"/>
    <p:sldId id="333" r:id="rId9"/>
    <p:sldId id="4381" r:id="rId10"/>
    <p:sldId id="329" r:id="rId11"/>
    <p:sldId id="4382" r:id="rId12"/>
    <p:sldId id="4384" r:id="rId13"/>
    <p:sldId id="4385" r:id="rId14"/>
    <p:sldId id="4386" r:id="rId15"/>
    <p:sldId id="4387" r:id="rId16"/>
    <p:sldId id="4388" r:id="rId17"/>
    <p:sldId id="4390" r:id="rId18"/>
    <p:sldId id="301" r:id="rId19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424"/>
    <a:srgbClr val="515AA8"/>
    <a:srgbClr val="13A0C0"/>
    <a:srgbClr val="89C540"/>
    <a:srgbClr val="41BB95"/>
    <a:srgbClr val="FFC000"/>
    <a:srgbClr val="DD410C"/>
    <a:srgbClr val="5AA6C0"/>
    <a:srgbClr val="CC09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95C792-8C5A-4710-8ECE-33B5346E871A}" v="15" dt="2026-05-13T14:23:25.795"/>
  </p1510:revLst>
</p1510:revInfo>
</file>

<file path=ppt/tableStyles.xml><?xml version="1.0" encoding="utf-8"?>
<a:tblStyleLst xmlns:a="http://schemas.openxmlformats.org/drawingml/2006/main" def="{69CF1AB2-1976-4502-BF36-3FF5EA218861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2" autoAdjust="0"/>
    <p:restoredTop sz="92836" autoAdjust="0"/>
  </p:normalViewPr>
  <p:slideViewPr>
    <p:cSldViewPr snapToGrid="0">
      <p:cViewPr varScale="1">
        <p:scale>
          <a:sx n="108" d="100"/>
          <a:sy n="108" d="100"/>
        </p:scale>
        <p:origin x="114" y="9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79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775AAE-0936-40B9-ACF9-A981EEF95D23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"/>
              <a:t>Kliknij, aby edytować style wzorców tekstu</a:t>
            </a:r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7B1F30-39B2-4CE2-8EF3-91F3179569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24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lko tytuł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D07EFB07-C7CA-17F0-85E7-49999333B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108199"/>
            <a:ext cx="5168900" cy="4191001"/>
          </a:xfrm>
        </p:spPr>
        <p:txBody>
          <a:bodyPr rtlCol="0" anchor="b"/>
          <a:lstStyle>
            <a:lvl1pPr>
              <a:lnSpc>
                <a:spcPct val="90000"/>
              </a:lnSpc>
              <a:spcAft>
                <a:spcPts val="1800"/>
              </a:spcAft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46A9EB6-5085-A101-9FEC-E2BAECF313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23101" y="304799"/>
            <a:ext cx="5016499" cy="6248401"/>
          </a:xfrm>
          <a:custGeom>
            <a:avLst/>
            <a:gdLst>
              <a:gd name="connsiteX0" fmla="*/ 5016499 w 5168900"/>
              <a:gd name="connsiteY0" fmla="*/ 1447801 h 6248401"/>
              <a:gd name="connsiteX1" fmla="*/ 5016499 w 5168900"/>
              <a:gd name="connsiteY1" fmla="*/ 3124201 h 6248401"/>
              <a:gd name="connsiteX2" fmla="*/ 5168899 w 5168900"/>
              <a:gd name="connsiteY2" fmla="*/ 3124201 h 6248401"/>
              <a:gd name="connsiteX3" fmla="*/ 5168899 w 5168900"/>
              <a:gd name="connsiteY3" fmla="*/ 1447801 h 6248401"/>
              <a:gd name="connsiteX4" fmla="*/ 0 w 5168900"/>
              <a:gd name="connsiteY4" fmla="*/ 0 h 6248401"/>
              <a:gd name="connsiteX5" fmla="*/ 5168900 w 5168900"/>
              <a:gd name="connsiteY5" fmla="*/ 0 h 6248401"/>
              <a:gd name="connsiteX6" fmla="*/ 5168900 w 5168900"/>
              <a:gd name="connsiteY6" fmla="*/ 6248401 h 6248401"/>
              <a:gd name="connsiteX7" fmla="*/ 0 w 5168900"/>
              <a:gd name="connsiteY7" fmla="*/ 6248401 h 624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8900" h="6248401">
                <a:moveTo>
                  <a:pt x="5016499" y="1447801"/>
                </a:moveTo>
                <a:lnTo>
                  <a:pt x="5016499" y="3124201"/>
                </a:lnTo>
                <a:lnTo>
                  <a:pt x="5168899" y="3124201"/>
                </a:lnTo>
                <a:lnTo>
                  <a:pt x="5168899" y="1447801"/>
                </a:lnTo>
                <a:close/>
                <a:moveTo>
                  <a:pt x="0" y="0"/>
                </a:moveTo>
                <a:lnTo>
                  <a:pt x="5168900" y="0"/>
                </a:lnTo>
                <a:lnTo>
                  <a:pt x="5168900" y="6248401"/>
                </a:lnTo>
                <a:lnTo>
                  <a:pt x="0" y="624840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7CFF9405-2D0B-2FF0-D4F5-36EAE810A7A9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87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awartość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A0F48150-1A09-D815-78F5-C57004B7E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5010979" cy="1117687"/>
          </a:xfrm>
        </p:spPr>
        <p:txBody>
          <a:bodyPr rtlCol="0" anchor="t">
            <a:noAutofit/>
          </a:bodyPr>
          <a:lstStyle>
            <a:lvl1pPr algn="l">
              <a:lnSpc>
                <a:spcPct val="90000"/>
              </a:lnSpc>
              <a:defRPr lang="en-US" sz="2800" b="1" i="0" u="sng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5684079" y="322788"/>
            <a:ext cx="3993322" cy="365125"/>
          </a:xfrm>
        </p:spPr>
        <p:txBody>
          <a:bodyPr rIns="91440" rtlCol="0" anchor="t"/>
          <a:lstStyle>
            <a:lvl1pPr algn="r">
              <a:defRPr sz="1200" b="1" i="0" spc="30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9969501" y="322787"/>
            <a:ext cx="1079500" cy="365125"/>
          </a:xfrm>
        </p:spPr>
        <p:txBody>
          <a:bodyPr lIns="0" rIns="0" rtlCol="0" anchor="t"/>
          <a:lstStyle>
            <a:lvl1pPr algn="ctr">
              <a:defRPr sz="1200" b="1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tIns="45720" rIns="91440" bIns="0" rtlCol="0" anchor="t"/>
          <a:lstStyle>
            <a:lvl1pPr algn="r">
              <a:defRPr sz="1200" b="0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5BA0D6A9-E761-9957-391F-1175FAA5189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43000" y="1752600"/>
            <a:ext cx="9906000" cy="4800600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9870FC9A-8C86-6EB5-1634-5E0A379C8A12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137F465A-1FA2-DB34-8A31-2B6957A9589C}"/>
              </a:ext>
            </a:extLst>
          </p:cNvPr>
          <p:cNvSpPr/>
          <p:nvPr userDrawn="1"/>
        </p:nvSpPr>
        <p:spPr>
          <a:xfrm>
            <a:off x="0" y="46228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8C6763DD-1C46-177C-43E1-EE1C25CF8DF8}"/>
              </a:ext>
            </a:extLst>
          </p:cNvPr>
          <p:cNvSpPr/>
          <p:nvPr userDrawn="1"/>
        </p:nvSpPr>
        <p:spPr>
          <a:xfrm>
            <a:off x="11884152" y="6702552"/>
            <a:ext cx="155448" cy="15544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8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+ Podtytuł + Obraz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80999" y="322786"/>
            <a:ext cx="5930899" cy="1608490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200" b="0" i="0" u="sng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46A9EB6-5085-A101-9FEC-E2BAECF313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23101" y="304799"/>
            <a:ext cx="5016499" cy="6248401"/>
          </a:xfrm>
          <a:custGeom>
            <a:avLst/>
            <a:gdLst>
              <a:gd name="connsiteX0" fmla="*/ 5016499 w 5168900"/>
              <a:gd name="connsiteY0" fmla="*/ 1447801 h 6248401"/>
              <a:gd name="connsiteX1" fmla="*/ 5016499 w 5168900"/>
              <a:gd name="connsiteY1" fmla="*/ 3124201 h 6248401"/>
              <a:gd name="connsiteX2" fmla="*/ 5168899 w 5168900"/>
              <a:gd name="connsiteY2" fmla="*/ 3124201 h 6248401"/>
              <a:gd name="connsiteX3" fmla="*/ 5168899 w 5168900"/>
              <a:gd name="connsiteY3" fmla="*/ 1447801 h 6248401"/>
              <a:gd name="connsiteX4" fmla="*/ 0 w 5168900"/>
              <a:gd name="connsiteY4" fmla="*/ 0 h 6248401"/>
              <a:gd name="connsiteX5" fmla="*/ 5168900 w 5168900"/>
              <a:gd name="connsiteY5" fmla="*/ 0 h 6248401"/>
              <a:gd name="connsiteX6" fmla="*/ 5168900 w 5168900"/>
              <a:gd name="connsiteY6" fmla="*/ 6248401 h 6248401"/>
              <a:gd name="connsiteX7" fmla="*/ 0 w 5168900"/>
              <a:gd name="connsiteY7" fmla="*/ 6248401 h 624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8900" h="6248401">
                <a:moveTo>
                  <a:pt x="5016499" y="1447801"/>
                </a:moveTo>
                <a:lnTo>
                  <a:pt x="5016499" y="3124201"/>
                </a:lnTo>
                <a:lnTo>
                  <a:pt x="5168899" y="3124201"/>
                </a:lnTo>
                <a:lnTo>
                  <a:pt x="5168899" y="1447801"/>
                </a:lnTo>
                <a:close/>
                <a:moveTo>
                  <a:pt x="0" y="0"/>
                </a:moveTo>
                <a:lnTo>
                  <a:pt x="5168900" y="0"/>
                </a:lnTo>
                <a:lnTo>
                  <a:pt x="5168900" y="6248401"/>
                </a:lnTo>
                <a:lnTo>
                  <a:pt x="0" y="624840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7CFF9405-2D0B-2FF0-D4F5-36EAE810A7A9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7" name="Tytuł 6">
            <a:extLst>
              <a:ext uri="{FF2B5EF4-FFF2-40B4-BE49-F238E27FC236}">
                <a16:creationId xmlns:a16="http://schemas.microsoft.com/office/drawing/2014/main" id="{CB6560B0-3456-2CEA-F93D-A5F45ED0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2108198"/>
            <a:ext cx="5168899" cy="4191001"/>
          </a:xfrm>
        </p:spPr>
        <p:txBody>
          <a:bodyPr rtlCol="0" anchor="b"/>
          <a:lstStyle>
            <a:lvl1pPr>
              <a:lnSpc>
                <a:spcPct val="90000"/>
              </a:lnSpc>
              <a:spcAft>
                <a:spcPts val="1800"/>
              </a:spcAft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</p:spTree>
    <p:extLst>
      <p:ext uri="{BB962C8B-B14F-4D97-AF65-F5344CB8AC3E}">
        <p14:creationId xmlns:p14="http://schemas.microsoft.com/office/powerpoint/2010/main" val="209893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+ Podtytuł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7CFF9405-2D0B-2FF0-D4F5-36EAE810A7A9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7" name="Tytuł 6">
            <a:extLst>
              <a:ext uri="{FF2B5EF4-FFF2-40B4-BE49-F238E27FC236}">
                <a16:creationId xmlns:a16="http://schemas.microsoft.com/office/drawing/2014/main" id="{1A9F0AD8-E9E5-97AC-38C3-334A7F034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2108198"/>
            <a:ext cx="9906001" cy="4191001"/>
          </a:xfrm>
        </p:spPr>
        <p:txBody>
          <a:bodyPr rtlCol="0" anchor="b"/>
          <a:lstStyle>
            <a:lvl1pPr>
              <a:lnSpc>
                <a:spcPct val="90000"/>
              </a:lnSpc>
              <a:spcAft>
                <a:spcPts val="1800"/>
              </a:spcAft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10" name="Podtytuł 2">
            <a:extLst>
              <a:ext uri="{FF2B5EF4-FFF2-40B4-BE49-F238E27FC236}">
                <a16:creationId xmlns:a16="http://schemas.microsoft.com/office/drawing/2014/main" id="{BF887EDC-CB94-E7EB-F89C-B452D65C1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22786"/>
            <a:ext cx="5930900" cy="1429814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200" b="0" i="0" u="sng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/>
              <a:t>Kliknij, aby edytować styl wzorca podtytułu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65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awartość + obraz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874B6722-048F-A0DC-5E4E-9A0175C3A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5010979" cy="1117687"/>
          </a:xfrm>
        </p:spPr>
        <p:txBody>
          <a:bodyPr rtlCol="0" anchor="t">
            <a:noAutofit/>
          </a:bodyPr>
          <a:lstStyle>
            <a:lvl1pPr algn="l">
              <a:lnSpc>
                <a:spcPct val="90000"/>
              </a:lnSpc>
              <a:defRPr lang="en-US" sz="2800" b="1" i="0" u="sng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5684079" y="322788"/>
            <a:ext cx="3993322" cy="365125"/>
          </a:xfrm>
        </p:spPr>
        <p:txBody>
          <a:bodyPr rIns="91440" rtlCol="0" anchor="t"/>
          <a:lstStyle>
            <a:lvl1pPr algn="r">
              <a:defRPr sz="1200" b="1" i="0" spc="30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9969501" y="322787"/>
            <a:ext cx="1079500" cy="365125"/>
          </a:xfrm>
        </p:spPr>
        <p:txBody>
          <a:bodyPr lIns="0" rIns="0" rtlCol="0" anchor="t"/>
          <a:lstStyle>
            <a:lvl1pPr algn="ctr">
              <a:defRPr sz="1200" b="1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tIns="45720" rIns="91440" bIns="0" rtlCol="0" anchor="t"/>
          <a:lstStyle>
            <a:lvl1pPr algn="r">
              <a:defRPr sz="1200" b="0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zawartości 7">
            <a:extLst>
              <a:ext uri="{FF2B5EF4-FFF2-40B4-BE49-F238E27FC236}">
                <a16:creationId xmlns:a16="http://schemas.microsoft.com/office/drawing/2014/main" id="{EDAD8D20-398D-ADAC-233E-7CF491CAA49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43000" y="1752600"/>
            <a:ext cx="4248979" cy="4470396"/>
          </a:xfrm>
        </p:spPr>
        <p:txBody>
          <a:bodyPr rtlCol="0">
            <a:normAutofit/>
          </a:bodyPr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1800"/>
              </a:spcAft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894E8433-1C69-82EB-6AD3-87F2E5970B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054099"/>
            <a:ext cx="5943600" cy="5168897"/>
          </a:xfrm>
          <a:custGeom>
            <a:avLst/>
            <a:gdLst>
              <a:gd name="connsiteX0" fmla="*/ 0 w 6096000"/>
              <a:gd name="connsiteY0" fmla="*/ 0 h 5168897"/>
              <a:gd name="connsiteX1" fmla="*/ 6096000 w 6096000"/>
              <a:gd name="connsiteY1" fmla="*/ 0 h 5168897"/>
              <a:gd name="connsiteX2" fmla="*/ 6096000 w 6096000"/>
              <a:gd name="connsiteY2" fmla="*/ 698501 h 5168897"/>
              <a:gd name="connsiteX3" fmla="*/ 5943600 w 6096000"/>
              <a:gd name="connsiteY3" fmla="*/ 698501 h 5168897"/>
              <a:gd name="connsiteX4" fmla="*/ 5943600 w 6096000"/>
              <a:gd name="connsiteY4" fmla="*/ 2374901 h 5168897"/>
              <a:gd name="connsiteX5" fmla="*/ 6096000 w 6096000"/>
              <a:gd name="connsiteY5" fmla="*/ 2374901 h 5168897"/>
              <a:gd name="connsiteX6" fmla="*/ 6096000 w 6096000"/>
              <a:gd name="connsiteY6" fmla="*/ 5168897 h 5168897"/>
              <a:gd name="connsiteX7" fmla="*/ 0 w 6096000"/>
              <a:gd name="connsiteY7" fmla="*/ 5168897 h 516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5168897">
                <a:moveTo>
                  <a:pt x="0" y="0"/>
                </a:moveTo>
                <a:lnTo>
                  <a:pt x="6096000" y="0"/>
                </a:lnTo>
                <a:lnTo>
                  <a:pt x="6096000" y="698501"/>
                </a:lnTo>
                <a:lnTo>
                  <a:pt x="5943600" y="698501"/>
                </a:lnTo>
                <a:lnTo>
                  <a:pt x="5943600" y="2374901"/>
                </a:lnTo>
                <a:lnTo>
                  <a:pt x="6096000" y="2374901"/>
                </a:lnTo>
                <a:lnTo>
                  <a:pt x="6096000" y="5168897"/>
                </a:lnTo>
                <a:lnTo>
                  <a:pt x="0" y="5168897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 sz="1600">
                <a:solidFill>
                  <a:sysClr val="windowText" lastClr="000000"/>
                </a:solidFill>
                <a:latin typeface="Franklin Gothic Book" panose="020B050302010202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D118B659-BD70-E5FE-40FB-1CB9F9AEDF31}"/>
              </a:ext>
            </a:extLst>
          </p:cNvPr>
          <p:cNvSpPr/>
          <p:nvPr userDrawn="1"/>
        </p:nvSpPr>
        <p:spPr>
          <a:xfrm>
            <a:off x="0" y="46228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0711277D-EE37-D0E0-9B67-F04F6F014F3B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50325C5B-B775-5074-F562-C35241BFD7DC}"/>
              </a:ext>
            </a:extLst>
          </p:cNvPr>
          <p:cNvSpPr/>
          <p:nvPr userDrawn="1"/>
        </p:nvSpPr>
        <p:spPr>
          <a:xfrm>
            <a:off x="11884152" y="6702552"/>
            <a:ext cx="155448" cy="15544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56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+ obraz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793AC8E7-B5BE-3D01-68AB-369DE835B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108198"/>
            <a:ext cx="5168900" cy="4191001"/>
          </a:xfrm>
        </p:spPr>
        <p:txBody>
          <a:bodyPr rtlCol="0" anchor="b"/>
          <a:lstStyle>
            <a:lvl1pPr>
              <a:lnSpc>
                <a:spcPct val="90000"/>
              </a:lnSpc>
              <a:spcAft>
                <a:spcPts val="1800"/>
              </a:spcAft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46A9EB6-5085-A101-9FEC-E2BAECF313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23101" y="304799"/>
            <a:ext cx="5016499" cy="6248401"/>
          </a:xfrm>
          <a:custGeom>
            <a:avLst/>
            <a:gdLst>
              <a:gd name="connsiteX0" fmla="*/ 5016499 w 5168900"/>
              <a:gd name="connsiteY0" fmla="*/ 1447801 h 6248401"/>
              <a:gd name="connsiteX1" fmla="*/ 5016499 w 5168900"/>
              <a:gd name="connsiteY1" fmla="*/ 3124201 h 6248401"/>
              <a:gd name="connsiteX2" fmla="*/ 5168899 w 5168900"/>
              <a:gd name="connsiteY2" fmla="*/ 3124201 h 6248401"/>
              <a:gd name="connsiteX3" fmla="*/ 5168899 w 5168900"/>
              <a:gd name="connsiteY3" fmla="*/ 1447801 h 6248401"/>
              <a:gd name="connsiteX4" fmla="*/ 0 w 5168900"/>
              <a:gd name="connsiteY4" fmla="*/ 0 h 6248401"/>
              <a:gd name="connsiteX5" fmla="*/ 5168900 w 5168900"/>
              <a:gd name="connsiteY5" fmla="*/ 0 h 6248401"/>
              <a:gd name="connsiteX6" fmla="*/ 5168900 w 5168900"/>
              <a:gd name="connsiteY6" fmla="*/ 6248401 h 6248401"/>
              <a:gd name="connsiteX7" fmla="*/ 0 w 5168900"/>
              <a:gd name="connsiteY7" fmla="*/ 6248401 h 624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8900" h="6248401">
                <a:moveTo>
                  <a:pt x="5016499" y="1447801"/>
                </a:moveTo>
                <a:lnTo>
                  <a:pt x="5016499" y="3124201"/>
                </a:lnTo>
                <a:lnTo>
                  <a:pt x="5168899" y="3124201"/>
                </a:lnTo>
                <a:lnTo>
                  <a:pt x="5168899" y="1447801"/>
                </a:lnTo>
                <a:close/>
                <a:moveTo>
                  <a:pt x="0" y="0"/>
                </a:moveTo>
                <a:lnTo>
                  <a:pt x="5168900" y="0"/>
                </a:lnTo>
                <a:lnTo>
                  <a:pt x="5168900" y="6248401"/>
                </a:lnTo>
                <a:lnTo>
                  <a:pt x="0" y="624840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7CFF9405-2D0B-2FF0-D4F5-36EAE810A7A9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6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wa elementy zawartości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465D6554-F5CF-9F05-BF7E-DE2ACF23D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5010979" cy="1117687"/>
          </a:xfrm>
        </p:spPr>
        <p:txBody>
          <a:bodyPr rtlCol="0" anchor="t">
            <a:noAutofit/>
          </a:bodyPr>
          <a:lstStyle>
            <a:lvl1pPr algn="l">
              <a:lnSpc>
                <a:spcPct val="90000"/>
              </a:lnSpc>
              <a:defRPr lang="en-US" sz="2800" b="1" i="0" u="sng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5684079" y="322788"/>
            <a:ext cx="3993322" cy="365125"/>
          </a:xfrm>
        </p:spPr>
        <p:txBody>
          <a:bodyPr rIns="91440" rtlCol="0" anchor="t"/>
          <a:lstStyle>
            <a:lvl1pPr algn="r">
              <a:defRPr sz="1200" b="1" i="0" spc="30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9969501" y="322787"/>
            <a:ext cx="1079500" cy="365125"/>
          </a:xfrm>
        </p:spPr>
        <p:txBody>
          <a:bodyPr lIns="0" rIns="0" rtlCol="0" anchor="t"/>
          <a:lstStyle>
            <a:lvl1pPr algn="ctr">
              <a:defRPr sz="1200" b="1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tIns="45720" rIns="91440" bIns="0" rtlCol="0" anchor="t"/>
          <a:lstStyle>
            <a:lvl1pPr algn="r">
              <a:defRPr sz="1200" b="0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zawartości 7">
            <a:extLst>
              <a:ext uri="{FF2B5EF4-FFF2-40B4-BE49-F238E27FC236}">
                <a16:creationId xmlns:a16="http://schemas.microsoft.com/office/drawing/2014/main" id="{2558EEEA-E4F7-3A5E-4C32-D0F18F2E47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43000" y="1752600"/>
            <a:ext cx="4248979" cy="4470396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1800"/>
              </a:spcAft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7" name="Symbol zastępczy zawartości 7">
            <a:extLst>
              <a:ext uri="{FF2B5EF4-FFF2-40B4-BE49-F238E27FC236}">
                <a16:creationId xmlns:a16="http://schemas.microsoft.com/office/drawing/2014/main" id="{86336D1F-4545-020F-F267-ADF1CBB0BF4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794500" y="1752598"/>
            <a:ext cx="4248979" cy="4470396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1800"/>
              </a:spcAft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821477EB-BB2D-9198-DC69-51D82D51A21F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81FA3617-DC5C-20BC-7449-C609B2112FCA}"/>
              </a:ext>
            </a:extLst>
          </p:cNvPr>
          <p:cNvSpPr/>
          <p:nvPr userDrawn="1"/>
        </p:nvSpPr>
        <p:spPr>
          <a:xfrm>
            <a:off x="0" y="46228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2B9D91BC-3775-DECE-2304-4F88B1FF89FB}"/>
              </a:ext>
            </a:extLst>
          </p:cNvPr>
          <p:cNvSpPr/>
          <p:nvPr userDrawn="1"/>
        </p:nvSpPr>
        <p:spPr>
          <a:xfrm>
            <a:off x="11884152" y="6702552"/>
            <a:ext cx="155448" cy="15544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00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wa elementy zawartości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6E1E6D6C-0731-FF31-EDF7-8D57D885D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5010979" cy="1117687"/>
          </a:xfrm>
        </p:spPr>
        <p:txBody>
          <a:bodyPr rtlCol="0" anchor="t">
            <a:noAutofit/>
          </a:bodyPr>
          <a:lstStyle>
            <a:lvl1pPr algn="l">
              <a:lnSpc>
                <a:spcPct val="90000"/>
              </a:lnSpc>
              <a:defRPr lang="en-US" sz="2800" b="1" i="0" u="sng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5684079" y="322788"/>
            <a:ext cx="3993322" cy="365125"/>
          </a:xfrm>
        </p:spPr>
        <p:txBody>
          <a:bodyPr rIns="91440" rtlCol="0" anchor="t"/>
          <a:lstStyle>
            <a:lvl1pPr algn="r">
              <a:defRPr sz="1200" b="1" i="0" spc="30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9969501" y="322787"/>
            <a:ext cx="1079500" cy="365125"/>
          </a:xfrm>
        </p:spPr>
        <p:txBody>
          <a:bodyPr lIns="0" rIns="0" rtlCol="0" anchor="t"/>
          <a:lstStyle>
            <a:lvl1pPr algn="ctr">
              <a:defRPr sz="1200" b="1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tIns="45720" rIns="91440" bIns="0" rtlCol="0" anchor="t"/>
          <a:lstStyle>
            <a:lvl1pPr algn="r">
              <a:defRPr sz="1200" b="0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zawartości 7">
            <a:extLst>
              <a:ext uri="{FF2B5EF4-FFF2-40B4-BE49-F238E27FC236}">
                <a16:creationId xmlns:a16="http://schemas.microsoft.com/office/drawing/2014/main" id="{9BA78305-FEEA-427F-3BD6-3AD374F98C4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43000" y="1752600"/>
            <a:ext cx="2846459" cy="4470396"/>
          </a:xfrm>
        </p:spPr>
        <p:txBody>
          <a:bodyPr rtlCol="0">
            <a:normAutofit/>
          </a:bodyPr>
          <a:lstStyle>
            <a:lvl1pPr marL="285750" indent="-285750">
              <a:lnSpc>
                <a:spcPct val="125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3" name="Symbol zastępczy zawartości 7">
            <a:extLst>
              <a:ext uri="{FF2B5EF4-FFF2-40B4-BE49-F238E27FC236}">
                <a16:creationId xmlns:a16="http://schemas.microsoft.com/office/drawing/2014/main" id="{D4197309-1E69-4934-B528-C0F5EDFB3A4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794500" y="1752598"/>
            <a:ext cx="4248979" cy="4470396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1800"/>
              </a:spcAft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821477EB-BB2D-9198-DC69-51D82D51A21F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81FA3617-DC5C-20BC-7449-C609B2112FCA}"/>
              </a:ext>
            </a:extLst>
          </p:cNvPr>
          <p:cNvSpPr/>
          <p:nvPr userDrawn="1"/>
        </p:nvSpPr>
        <p:spPr>
          <a:xfrm>
            <a:off x="0" y="46228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2B9D91BC-3775-DECE-2304-4F88B1FF89FB}"/>
              </a:ext>
            </a:extLst>
          </p:cNvPr>
          <p:cNvSpPr/>
          <p:nvPr userDrawn="1"/>
        </p:nvSpPr>
        <p:spPr>
          <a:xfrm>
            <a:off x="11884152" y="6702552"/>
            <a:ext cx="155448" cy="15544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3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wa elementy zawartości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139194-140B-A0F0-6C1B-83FCEEDEA2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5010979" cy="1117687"/>
          </a:xfrm>
        </p:spPr>
        <p:txBody>
          <a:bodyPr rtlCol="0" anchor="t">
            <a:noAutofit/>
          </a:bodyPr>
          <a:lstStyle>
            <a:lvl1pPr algn="l">
              <a:lnSpc>
                <a:spcPct val="90000"/>
              </a:lnSpc>
              <a:defRPr lang="en-US" sz="2800" b="1" i="0" u="sng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13" name="Symbol zastępczy stopki 4">
            <a:extLst>
              <a:ext uri="{FF2B5EF4-FFF2-40B4-BE49-F238E27FC236}">
                <a16:creationId xmlns:a16="http://schemas.microsoft.com/office/drawing/2014/main" id="{428ADC70-13EB-DD72-B150-AFD93F56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4079" y="322788"/>
            <a:ext cx="3993322" cy="365125"/>
          </a:xfrm>
        </p:spPr>
        <p:txBody>
          <a:bodyPr rIns="91440" rtlCol="0" anchor="t"/>
          <a:lstStyle>
            <a:lvl1pPr algn="r">
              <a:defRPr sz="1200" b="1" i="0" spc="30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12" name="Symbol zastępczy daty 3">
            <a:extLst>
              <a:ext uri="{FF2B5EF4-FFF2-40B4-BE49-F238E27FC236}">
                <a16:creationId xmlns:a16="http://schemas.microsoft.com/office/drawing/2014/main" id="{D494A04E-5F4A-B565-DA4C-524D89FFF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9501" y="322787"/>
            <a:ext cx="1079500" cy="365125"/>
          </a:xfrm>
        </p:spPr>
        <p:txBody>
          <a:bodyPr lIns="0" rIns="0" rtlCol="0" anchor="t"/>
          <a:lstStyle>
            <a:lvl1pPr algn="ctr">
              <a:defRPr sz="1200" b="1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14" name="Numer slajdu — symbol zastępczy 5">
            <a:extLst>
              <a:ext uri="{FF2B5EF4-FFF2-40B4-BE49-F238E27FC236}">
                <a16:creationId xmlns:a16="http://schemas.microsoft.com/office/drawing/2014/main" id="{21835160-1B67-0FE5-AB57-8A5B8D3C9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tIns="45720" rIns="91440" bIns="0" rtlCol="0" anchor="t"/>
          <a:lstStyle>
            <a:lvl1pPr algn="r">
              <a:defRPr sz="1200" b="0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ymbol zastępczy zawartości 7">
            <a:extLst>
              <a:ext uri="{FF2B5EF4-FFF2-40B4-BE49-F238E27FC236}">
                <a16:creationId xmlns:a16="http://schemas.microsoft.com/office/drawing/2014/main" id="{532645E4-5D0B-B2BF-4C64-DB4C0982906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43000" y="1752600"/>
            <a:ext cx="4248979" cy="4470396"/>
          </a:xfrm>
        </p:spPr>
        <p:txBody>
          <a:bodyPr rtlCol="0">
            <a:normAutofit/>
          </a:bodyPr>
          <a:lstStyle>
            <a:lvl1pPr marL="285750" indent="-285750">
              <a:lnSpc>
                <a:spcPct val="125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8" name="Symbol zastępczy grafiki SmartArt 7">
            <a:extLst>
              <a:ext uri="{FF2B5EF4-FFF2-40B4-BE49-F238E27FC236}">
                <a16:creationId xmlns:a16="http://schemas.microsoft.com/office/drawing/2014/main" id="{573A2C6B-6296-E0F5-48FF-D9B5519FB5CD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6096000" y="1752600"/>
            <a:ext cx="4953000" cy="48006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Franklin Gothic Book" panose="020B0503020102020204" pitchFamily="34" charset="0"/>
              </a:defRPr>
            </a:lvl1pPr>
          </a:lstStyle>
          <a:p>
            <a:pPr rtl="0"/>
            <a:r>
              <a:rPr lang="pl-PL"/>
              <a:t>Kliknij ikonę, aby dodać grafikę SmartArt</a:t>
            </a:r>
            <a:endParaRPr lang="en-US" dirty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DA0FA050-C363-A441-6725-0A8BE726CD5F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D36FCCC3-EC39-2498-C9DB-289FA7178344}"/>
              </a:ext>
            </a:extLst>
          </p:cNvPr>
          <p:cNvSpPr/>
          <p:nvPr userDrawn="1"/>
        </p:nvSpPr>
        <p:spPr>
          <a:xfrm>
            <a:off x="0" y="46228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A5901D73-96B4-2AAC-CAF4-ECFD426F8A8A}"/>
              </a:ext>
            </a:extLst>
          </p:cNvPr>
          <p:cNvSpPr/>
          <p:nvPr userDrawn="1"/>
        </p:nvSpPr>
        <p:spPr>
          <a:xfrm>
            <a:off x="11884152" y="6702552"/>
            <a:ext cx="155448" cy="15544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8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awartość + tabe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>
            <a:extLst>
              <a:ext uri="{FF2B5EF4-FFF2-40B4-BE49-F238E27FC236}">
                <a16:creationId xmlns:a16="http://schemas.microsoft.com/office/drawing/2014/main" id="{FB726890-73E7-1646-D800-16263260C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5010979" cy="1117687"/>
          </a:xfrm>
        </p:spPr>
        <p:txBody>
          <a:bodyPr rtlCol="0" anchor="t">
            <a:noAutofit/>
          </a:bodyPr>
          <a:lstStyle>
            <a:lvl1pPr algn="l">
              <a:lnSpc>
                <a:spcPct val="90000"/>
              </a:lnSpc>
              <a:defRPr lang="en-US" sz="2800" b="1" i="0" u="sng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5391979" y="322788"/>
            <a:ext cx="4285422" cy="365125"/>
          </a:xfrm>
        </p:spPr>
        <p:txBody>
          <a:bodyPr rIns="91440" rtlCol="0" anchor="t"/>
          <a:lstStyle>
            <a:lvl1pPr algn="r">
              <a:defRPr sz="1200" b="1" i="0" spc="30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9969501" y="322787"/>
            <a:ext cx="1079500" cy="365125"/>
          </a:xfrm>
        </p:spPr>
        <p:txBody>
          <a:bodyPr lIns="0" rIns="0" rtlCol="0" anchor="t"/>
          <a:lstStyle>
            <a:lvl1pPr algn="ctr">
              <a:defRPr sz="1200" b="1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tIns="45720" rIns="91440" bIns="0" rtlCol="0" anchor="t"/>
          <a:lstStyle>
            <a:lvl1pPr algn="r">
              <a:defRPr sz="1200" b="0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ymbol zastępczy tabeli 7">
            <a:extLst>
              <a:ext uri="{FF2B5EF4-FFF2-40B4-BE49-F238E27FC236}">
                <a16:creationId xmlns:a16="http://schemas.microsoft.com/office/drawing/2014/main" id="{4FE0E6C1-D8F3-9607-1EF5-283A82536937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1005840" y="1883664"/>
            <a:ext cx="4434840" cy="3721608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l-PL"/>
              <a:t>Kliknij ikonę, aby dodać tabelę</a:t>
            </a:r>
            <a:endParaRPr lang="en-US" dirty="0"/>
          </a:p>
        </p:txBody>
      </p:sp>
      <p:sp>
        <p:nvSpPr>
          <p:cNvPr id="2" name="Symbol zastępczy zawartości 7">
            <a:extLst>
              <a:ext uri="{FF2B5EF4-FFF2-40B4-BE49-F238E27FC236}">
                <a16:creationId xmlns:a16="http://schemas.microsoft.com/office/drawing/2014/main" id="{683DD6FC-F6CD-AC73-F4C3-7BEE70CC334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66395" y="1752600"/>
            <a:ext cx="4720706" cy="4800600"/>
          </a:xfrm>
        </p:spPr>
        <p:txBody>
          <a:bodyPr rtlCol="0">
            <a:normAutofit/>
          </a:bodyPr>
          <a:lstStyle>
            <a:lvl1pPr marL="285750" indent="-28575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F5D1C344-28CE-DD56-2002-570ACC0C8BC1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4D1F0557-89C9-50CE-E4B0-286C4FBFE3A9}"/>
              </a:ext>
            </a:extLst>
          </p:cNvPr>
          <p:cNvSpPr/>
          <p:nvPr userDrawn="1"/>
        </p:nvSpPr>
        <p:spPr>
          <a:xfrm>
            <a:off x="0" y="46228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615726C3-3898-CF2F-3A91-26F7B8DABC71}"/>
              </a:ext>
            </a:extLst>
          </p:cNvPr>
          <p:cNvSpPr/>
          <p:nvPr userDrawn="1"/>
        </p:nvSpPr>
        <p:spPr>
          <a:xfrm>
            <a:off x="11884152" y="6702552"/>
            <a:ext cx="155448" cy="15544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2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84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awartość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A4D99F21-AF19-C3B4-AF66-1C83EBC9B3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5010979" cy="1117687"/>
          </a:xfrm>
        </p:spPr>
        <p:txBody>
          <a:bodyPr rtlCol="0" anchor="t">
            <a:noAutofit/>
          </a:bodyPr>
          <a:lstStyle>
            <a:lvl1pPr algn="l">
              <a:lnSpc>
                <a:spcPct val="90000"/>
              </a:lnSpc>
              <a:defRPr lang="en-US" sz="2800" b="1" i="0" u="sng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5684079" y="322788"/>
            <a:ext cx="3993322" cy="365125"/>
          </a:xfrm>
        </p:spPr>
        <p:txBody>
          <a:bodyPr rIns="91440" rtlCol="0" anchor="t"/>
          <a:lstStyle>
            <a:lvl1pPr algn="r">
              <a:defRPr sz="1200" b="1" i="0" spc="30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9969501" y="322787"/>
            <a:ext cx="1079500" cy="365125"/>
          </a:xfrm>
        </p:spPr>
        <p:txBody>
          <a:bodyPr lIns="0" rIns="0" rtlCol="0" anchor="t"/>
          <a:lstStyle>
            <a:lvl1pPr algn="ctr">
              <a:defRPr sz="1200" b="1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tIns="45720" rIns="91440" bIns="0" rtlCol="0" anchor="t"/>
          <a:lstStyle>
            <a:lvl1pPr algn="r">
              <a:defRPr sz="1200" b="0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zawartości 7">
            <a:extLst>
              <a:ext uri="{FF2B5EF4-FFF2-40B4-BE49-F238E27FC236}">
                <a16:creationId xmlns:a16="http://schemas.microsoft.com/office/drawing/2014/main" id="{C4CCE14A-15F3-BD2F-DA6C-9AE637E464B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43000" y="1755648"/>
            <a:ext cx="9902952" cy="4572000"/>
          </a:xfrm>
        </p:spPr>
        <p:txBody>
          <a:bodyPr rtlCol="0">
            <a:normAutofit/>
          </a:bodyPr>
          <a:lstStyle>
            <a:lvl1pPr marL="285750" indent="-28575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821477EB-BB2D-9198-DC69-51D82D51A21F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81FA3617-DC5C-20BC-7449-C609B2112FCA}"/>
              </a:ext>
            </a:extLst>
          </p:cNvPr>
          <p:cNvSpPr/>
          <p:nvPr userDrawn="1"/>
        </p:nvSpPr>
        <p:spPr>
          <a:xfrm>
            <a:off x="0" y="46228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2B9D91BC-3775-DECE-2304-4F88B1FF89FB}"/>
              </a:ext>
            </a:extLst>
          </p:cNvPr>
          <p:cNvSpPr/>
          <p:nvPr userDrawn="1"/>
        </p:nvSpPr>
        <p:spPr>
          <a:xfrm>
            <a:off x="11884152" y="6702552"/>
            <a:ext cx="155448" cy="15544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19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awartość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A4D99F21-AF19-C3B4-AF66-1C83EBC9B3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5010979" cy="1117687"/>
          </a:xfrm>
        </p:spPr>
        <p:txBody>
          <a:bodyPr rtlCol="0" anchor="t">
            <a:noAutofit/>
          </a:bodyPr>
          <a:lstStyle>
            <a:lvl1pPr algn="l">
              <a:lnSpc>
                <a:spcPct val="90000"/>
              </a:lnSpc>
              <a:defRPr lang="en-US" sz="2800" b="1" i="0" u="sng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5684079" y="322788"/>
            <a:ext cx="3993322" cy="365125"/>
          </a:xfrm>
        </p:spPr>
        <p:txBody>
          <a:bodyPr rIns="91440" rtlCol="0" anchor="t"/>
          <a:lstStyle>
            <a:lvl1pPr algn="r">
              <a:defRPr sz="1200" b="1" i="0" spc="30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9969501" y="322787"/>
            <a:ext cx="1079500" cy="365125"/>
          </a:xfrm>
        </p:spPr>
        <p:txBody>
          <a:bodyPr lIns="0" rIns="0" rtlCol="0" anchor="t"/>
          <a:lstStyle>
            <a:lvl1pPr algn="ctr">
              <a:defRPr sz="1200" b="1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tIns="45720" rIns="91440" bIns="0" rtlCol="0" anchor="t"/>
          <a:lstStyle>
            <a:lvl1pPr algn="r">
              <a:defRPr sz="1200" b="0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zawartości 7">
            <a:extLst>
              <a:ext uri="{FF2B5EF4-FFF2-40B4-BE49-F238E27FC236}">
                <a16:creationId xmlns:a16="http://schemas.microsoft.com/office/drawing/2014/main" id="{C4CCE14A-15F3-BD2F-DA6C-9AE637E464B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43000" y="1755648"/>
            <a:ext cx="9902952" cy="4572000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600"/>
            </a:lvl1pPr>
            <a:lvl2pPr marL="283464" indent="-283464">
              <a:lnSpc>
                <a:spcPct val="125000"/>
              </a:lnSpc>
              <a:spcBef>
                <a:spcPts val="0"/>
              </a:spcBef>
              <a:spcAft>
                <a:spcPts val="18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821477EB-BB2D-9198-DC69-51D82D51A21F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81FA3617-DC5C-20BC-7449-C609B2112FCA}"/>
              </a:ext>
            </a:extLst>
          </p:cNvPr>
          <p:cNvSpPr/>
          <p:nvPr userDrawn="1"/>
        </p:nvSpPr>
        <p:spPr>
          <a:xfrm>
            <a:off x="0" y="46228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2B9D91BC-3775-DECE-2304-4F88B1FF89FB}"/>
              </a:ext>
            </a:extLst>
          </p:cNvPr>
          <p:cNvSpPr/>
          <p:nvPr userDrawn="1"/>
        </p:nvSpPr>
        <p:spPr>
          <a:xfrm>
            <a:off x="11884152" y="6702552"/>
            <a:ext cx="155448" cy="15544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awartość 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">
            <a:extLst>
              <a:ext uri="{FF2B5EF4-FFF2-40B4-BE49-F238E27FC236}">
                <a16:creationId xmlns:a16="http://schemas.microsoft.com/office/drawing/2014/main" id="{F7066A8E-FDEA-E5CF-012E-EB9112DBFC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5010979" cy="1117687"/>
          </a:xfrm>
        </p:spPr>
        <p:txBody>
          <a:bodyPr rtlCol="0" anchor="t">
            <a:noAutofit/>
          </a:bodyPr>
          <a:lstStyle>
            <a:lvl1pPr algn="l">
              <a:lnSpc>
                <a:spcPct val="90000"/>
              </a:lnSpc>
              <a:defRPr lang="en-US" sz="2800" b="1" i="0" u="sng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5684079" y="322788"/>
            <a:ext cx="3993322" cy="365125"/>
          </a:xfrm>
        </p:spPr>
        <p:txBody>
          <a:bodyPr rIns="91440" rtlCol="0" anchor="t"/>
          <a:lstStyle>
            <a:lvl1pPr algn="r">
              <a:defRPr sz="1200" b="1" i="0" spc="30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9969501" y="322787"/>
            <a:ext cx="1079500" cy="365125"/>
          </a:xfrm>
        </p:spPr>
        <p:txBody>
          <a:bodyPr lIns="0" rIns="0" rtlCol="0" anchor="t"/>
          <a:lstStyle>
            <a:lvl1pPr algn="ctr">
              <a:defRPr sz="1200" b="1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tIns="45720" rIns="91440" bIns="0" rtlCol="0" anchor="t"/>
          <a:lstStyle>
            <a:lvl1pPr algn="r">
              <a:defRPr sz="1200" b="0" i="0">
                <a:solidFill>
                  <a:schemeClr val="accent1">
                    <a:lumMod val="75000"/>
                  </a:schemeClr>
                </a:solidFill>
                <a:latin typeface="Franklin Gothic Demi" panose="020B0603020102020204" pitchFamily="34" charset="0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ymbol zastępczy zawartości 7">
            <a:extLst>
              <a:ext uri="{FF2B5EF4-FFF2-40B4-BE49-F238E27FC236}">
                <a16:creationId xmlns:a16="http://schemas.microsoft.com/office/drawing/2014/main" id="{622CF6F1-9854-0E80-1F49-869587BCDDE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43000" y="1755648"/>
            <a:ext cx="8531352" cy="2048256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600"/>
            </a:lvl1pPr>
            <a:lvl2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2D126172-FD9F-8D99-5392-6AF11DAE47C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00" y="4113492"/>
            <a:ext cx="10896601" cy="2744508"/>
          </a:xfrm>
          <a:custGeom>
            <a:avLst/>
            <a:gdLst>
              <a:gd name="connsiteX0" fmla="*/ 0 w 11049001"/>
              <a:gd name="connsiteY0" fmla="*/ 0 h 2744508"/>
              <a:gd name="connsiteX1" fmla="*/ 11049001 w 11049001"/>
              <a:gd name="connsiteY1" fmla="*/ 0 h 2744508"/>
              <a:gd name="connsiteX2" fmla="*/ 11049001 w 11049001"/>
              <a:gd name="connsiteY2" fmla="*/ 2744508 h 2744508"/>
              <a:gd name="connsiteX3" fmla="*/ 0 w 11049001"/>
              <a:gd name="connsiteY3" fmla="*/ 2744508 h 2744508"/>
              <a:gd name="connsiteX4" fmla="*/ 0 w 11049001"/>
              <a:gd name="connsiteY4" fmla="*/ 2198408 h 2744508"/>
              <a:gd name="connsiteX5" fmla="*/ 152400 w 11049001"/>
              <a:gd name="connsiteY5" fmla="*/ 2198408 h 2744508"/>
              <a:gd name="connsiteX6" fmla="*/ 152400 w 11049001"/>
              <a:gd name="connsiteY6" fmla="*/ 522008 h 2744508"/>
              <a:gd name="connsiteX7" fmla="*/ 0 w 11049001"/>
              <a:gd name="connsiteY7" fmla="*/ 522008 h 274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9001" h="2744508">
                <a:moveTo>
                  <a:pt x="0" y="0"/>
                </a:moveTo>
                <a:lnTo>
                  <a:pt x="11049001" y="0"/>
                </a:lnTo>
                <a:lnTo>
                  <a:pt x="11049001" y="2744508"/>
                </a:lnTo>
                <a:lnTo>
                  <a:pt x="0" y="2744508"/>
                </a:lnTo>
                <a:lnTo>
                  <a:pt x="0" y="2198408"/>
                </a:lnTo>
                <a:lnTo>
                  <a:pt x="152400" y="2198408"/>
                </a:lnTo>
                <a:lnTo>
                  <a:pt x="152400" y="522008"/>
                </a:lnTo>
                <a:lnTo>
                  <a:pt x="0" y="522008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 sz="1600">
                <a:solidFill>
                  <a:sysClr val="windowText" lastClr="000000"/>
                </a:solidFill>
                <a:latin typeface="Franklin Gothic Book" panose="020B050302010202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BCB7384-BB68-6679-8592-1BB5371FD39F}"/>
              </a:ext>
            </a:extLst>
          </p:cNvPr>
          <p:cNvSpPr/>
          <p:nvPr userDrawn="1"/>
        </p:nvSpPr>
        <p:spPr>
          <a:xfrm>
            <a:off x="12039600" y="17526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E943A0DD-BC00-19DA-C1A4-0BC3AC452369}"/>
              </a:ext>
            </a:extLst>
          </p:cNvPr>
          <p:cNvSpPr/>
          <p:nvPr userDrawn="1"/>
        </p:nvSpPr>
        <p:spPr>
          <a:xfrm>
            <a:off x="0" y="4635500"/>
            <a:ext cx="152400" cy="16764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E1D0305-426C-92A2-C779-061BAACC3ED2}"/>
              </a:ext>
            </a:extLst>
          </p:cNvPr>
          <p:cNvSpPr/>
          <p:nvPr userDrawn="1"/>
        </p:nvSpPr>
        <p:spPr>
          <a:xfrm>
            <a:off x="11884152" y="6702552"/>
            <a:ext cx="155448" cy="15544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89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92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orient="horz" pos="4128" userDrawn="1">
          <p15:clr>
            <a:srgbClr val="FBAE40"/>
          </p15:clr>
        </p15:guide>
        <p15:guide id="5" pos="6960" userDrawn="1">
          <p15:clr>
            <a:srgbClr val="FBAE40"/>
          </p15:clr>
        </p15:guide>
        <p15:guide id="6" pos="720" userDrawn="1">
          <p15:clr>
            <a:srgbClr val="FBAE40"/>
          </p15:clr>
        </p15:guide>
        <p15:guide id="7" orient="horz" pos="110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86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5836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pl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"/>
              <a:t>Kliknij, aby edytować style wzorców tekstu</a:t>
            </a:r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pl"/>
              <a:t>31.07.20XX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pl"/>
              <a:t>STOPKA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10729455" y="5936187"/>
            <a:ext cx="1154151" cy="369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1" r:id="rId1"/>
    <p:sldLayoutId id="2147483800" r:id="rId2"/>
    <p:sldLayoutId id="2147483744" r:id="rId3"/>
    <p:sldLayoutId id="2147483802" r:id="rId4"/>
    <p:sldLayoutId id="2147483746" r:id="rId5"/>
    <p:sldLayoutId id="2147483803" r:id="rId6"/>
    <p:sldLayoutId id="2147483743" r:id="rId7"/>
    <p:sldLayoutId id="2147483804" r:id="rId8"/>
    <p:sldLayoutId id="2147483797" r:id="rId9"/>
    <p:sldLayoutId id="2147483768" r:id="rId10"/>
    <p:sldLayoutId id="2147483805" r:id="rId11"/>
    <p:sldLayoutId id="2147483806" r:id="rId12"/>
    <p:sldLayoutId id="2147483747" r:id="rId13"/>
    <p:sldLayoutId id="214748380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6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anderekobloga.blogspot.com/2015/10/kaixo-lander-naiz-leioako-magisteritza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dtytuł 2">
            <a:extLst>
              <a:ext uri="{FF2B5EF4-FFF2-40B4-BE49-F238E27FC236}">
                <a16:creationId xmlns:a16="http://schemas.microsoft.com/office/drawing/2014/main" id="{6F763848-0EA5-D22C-CBFD-7F5657C1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8" y="1244600"/>
            <a:ext cx="7150101" cy="1872202"/>
          </a:xfrm>
        </p:spPr>
        <p:txBody>
          <a:bodyPr rtlCol="0" anchor="t"/>
          <a:lstStyle/>
          <a:p>
            <a:pPr>
              <a:spcBef>
                <a:spcPts val="600"/>
              </a:spcBef>
            </a:pPr>
            <a:r>
              <a:rPr lang="pl-PL" sz="4000" dirty="0"/>
              <a:t>GOZ Zaczyna się od projektu </a:t>
            </a:r>
            <a:br>
              <a:rPr lang="pl-PL" sz="3600" dirty="0"/>
            </a:br>
            <a:br>
              <a:rPr lang="pl-PL" sz="3600" dirty="0"/>
            </a:br>
            <a:r>
              <a:rPr lang="pl-PL" sz="3600" dirty="0" err="1"/>
              <a:t>Ekoprojektowanie</a:t>
            </a:r>
            <a:r>
              <a:rPr lang="pl-PL" sz="3600" dirty="0"/>
              <a:t> jako wyzwanie i szansa dla przedsiębiorstw Małopolski</a:t>
            </a:r>
            <a:br>
              <a:rPr lang="pl" sz="4800" dirty="0"/>
            </a:br>
            <a:br>
              <a:rPr lang="pl" sz="4800" dirty="0"/>
            </a:br>
            <a:br>
              <a:rPr lang="pl" sz="4800" dirty="0"/>
            </a:br>
            <a:endParaRPr lang="pl" sz="4800" dirty="0"/>
          </a:p>
        </p:txBody>
      </p:sp>
      <p:pic>
        <p:nvPicPr>
          <p:cNvPr id="9" name="Symbol zastępczy obrazu 8" descr="Obraz zawierający mapa, woda&#10;&#10;Zawartość wygenerowana przez AI może być niepoprawna.">
            <a:extLst>
              <a:ext uri="{FF2B5EF4-FFF2-40B4-BE49-F238E27FC236}">
                <a16:creationId xmlns:a16="http://schemas.microsoft.com/office/drawing/2014/main" id="{E2BE4748-04A0-1FDC-DC3F-B0523B8F43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822" r="24822"/>
          <a:stretch>
            <a:fillRect/>
          </a:stretch>
        </p:blipFill>
        <p:spPr>
          <a:xfrm>
            <a:off x="7023101" y="304799"/>
            <a:ext cx="5168899" cy="6248401"/>
          </a:xfrm>
        </p:spPr>
      </p:pic>
      <p:sp>
        <p:nvSpPr>
          <p:cNvPr id="12" name="Podtytuł 2">
            <a:extLst>
              <a:ext uri="{FF2B5EF4-FFF2-40B4-BE49-F238E27FC236}">
                <a16:creationId xmlns:a16="http://schemas.microsoft.com/office/drawing/2014/main" id="{C852E4C0-11AB-3E0C-4BF6-7223F8FBB113}"/>
              </a:ext>
            </a:extLst>
          </p:cNvPr>
          <p:cNvSpPr txBox="1">
            <a:spLocks/>
          </p:cNvSpPr>
          <p:nvPr/>
        </p:nvSpPr>
        <p:spPr>
          <a:xfrm>
            <a:off x="380999" y="5112798"/>
            <a:ext cx="6642101" cy="17452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pl" sz="3200" dirty="0"/>
              <a:t>Arkadiusz Haras</a:t>
            </a:r>
            <a:endParaRPr lang="pl" sz="4800" dirty="0"/>
          </a:p>
        </p:txBody>
      </p:sp>
    </p:spTree>
    <p:extLst>
      <p:ext uri="{BB962C8B-B14F-4D97-AF65-F5344CB8AC3E}">
        <p14:creationId xmlns:p14="http://schemas.microsoft.com/office/powerpoint/2010/main" val="289313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D68CFF-E7C0-4C95-9910-867DFD9EF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GOZ Zaczyna się od projektu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12950CC-9221-3530-9A8A-BD7886615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2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1A2DD01-68C8-3F0B-8147-C567738CC2D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" y="1175084"/>
            <a:ext cx="10668000" cy="932848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 err="1"/>
              <a:t>Ekoprojektowanie</a:t>
            </a:r>
            <a:r>
              <a:rPr lang="pl-PL" dirty="0"/>
              <a:t> przesuwa punkt ciężkości z „co robić z odpadem?” na „jak zaprojektować produkt, który jak najdłużej pozostaje zasobem”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8DD22840-01FD-F31E-162D-BDF9F77DE7F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297388" y="3166375"/>
            <a:ext cx="6023006" cy="45719"/>
          </a:xfrm>
          <a:custGeom>
            <a:avLst/>
            <a:gdLst>
              <a:gd name="T0" fmla="*/ 12294 w 12295"/>
              <a:gd name="T1" fmla="*/ 31 h 32"/>
              <a:gd name="T2" fmla="*/ 0 w 12295"/>
              <a:gd name="T3" fmla="*/ 31 h 32"/>
              <a:gd name="T4" fmla="*/ 0 w 12295"/>
              <a:gd name="T5" fmla="*/ 0 h 32"/>
              <a:gd name="T6" fmla="*/ 12294 w 12295"/>
              <a:gd name="T7" fmla="*/ 0 h 32"/>
              <a:gd name="T8" fmla="*/ 12294 w 12295"/>
              <a:gd name="T9" fmla="*/ 31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95" h="32">
                <a:moveTo>
                  <a:pt x="12294" y="31"/>
                </a:moveTo>
                <a:lnTo>
                  <a:pt x="0" y="31"/>
                </a:lnTo>
                <a:lnTo>
                  <a:pt x="0" y="0"/>
                </a:lnTo>
                <a:lnTo>
                  <a:pt x="12294" y="0"/>
                </a:lnTo>
                <a:lnTo>
                  <a:pt x="12294" y="31"/>
                </a:ln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2A7C6190-1AA2-17A0-A595-D5B354421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7321" y="2270057"/>
            <a:ext cx="1840134" cy="1840134"/>
          </a:xfrm>
          <a:custGeom>
            <a:avLst/>
            <a:gdLst>
              <a:gd name="T0" fmla="*/ 2955 w 2956"/>
              <a:gd name="T1" fmla="*/ 1477 h 2956"/>
              <a:gd name="T2" fmla="*/ 1478 w 2956"/>
              <a:gd name="T3" fmla="*/ 2955 h 2956"/>
              <a:gd name="T4" fmla="*/ 0 w 2956"/>
              <a:gd name="T5" fmla="*/ 1477 h 2956"/>
              <a:gd name="T6" fmla="*/ 1478 w 2956"/>
              <a:gd name="T7" fmla="*/ 0 h 2956"/>
              <a:gd name="T8" fmla="*/ 2955 w 2956"/>
              <a:gd name="T9" fmla="*/ 1477 h 2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6" h="2956">
                <a:moveTo>
                  <a:pt x="2955" y="1477"/>
                </a:moveTo>
                <a:cubicBezTo>
                  <a:pt x="2955" y="2294"/>
                  <a:pt x="2293" y="2955"/>
                  <a:pt x="1478" y="2955"/>
                </a:cubicBezTo>
                <a:cubicBezTo>
                  <a:pt x="661" y="2955"/>
                  <a:pt x="0" y="2294"/>
                  <a:pt x="0" y="1477"/>
                </a:cubicBezTo>
                <a:cubicBezTo>
                  <a:pt x="0" y="662"/>
                  <a:pt x="661" y="0"/>
                  <a:pt x="1478" y="0"/>
                </a:cubicBezTo>
                <a:cubicBezTo>
                  <a:pt x="2293" y="0"/>
                  <a:pt x="2955" y="662"/>
                  <a:pt x="2955" y="1477"/>
                </a:cubicBez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91670FEF-A6DF-0E69-92F3-319291012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576" y="2069564"/>
            <a:ext cx="2235625" cy="1117814"/>
          </a:xfrm>
          <a:custGeom>
            <a:avLst/>
            <a:gdLst>
              <a:gd name="T0" fmla="*/ 3587 w 3588"/>
              <a:gd name="T1" fmla="*/ 1794 h 1795"/>
              <a:gd name="T2" fmla="*/ 3485 w 3588"/>
              <a:gd name="T3" fmla="*/ 1794 h 1795"/>
              <a:gd name="T4" fmla="*/ 1794 w 3588"/>
              <a:gd name="T5" fmla="*/ 103 h 1795"/>
              <a:gd name="T6" fmla="*/ 102 w 3588"/>
              <a:gd name="T7" fmla="*/ 1794 h 1795"/>
              <a:gd name="T8" fmla="*/ 0 w 3588"/>
              <a:gd name="T9" fmla="*/ 1794 h 1795"/>
              <a:gd name="T10" fmla="*/ 1794 w 3588"/>
              <a:gd name="T11" fmla="*/ 0 h 1795"/>
              <a:gd name="T12" fmla="*/ 3587 w 3588"/>
              <a:gd name="T13" fmla="*/ 1794 h 1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8" h="1795">
                <a:moveTo>
                  <a:pt x="3587" y="1794"/>
                </a:moveTo>
                <a:lnTo>
                  <a:pt x="3485" y="1794"/>
                </a:lnTo>
                <a:cubicBezTo>
                  <a:pt x="3485" y="862"/>
                  <a:pt x="2726" y="103"/>
                  <a:pt x="1794" y="103"/>
                </a:cubicBezTo>
                <a:cubicBezTo>
                  <a:pt x="861" y="103"/>
                  <a:pt x="102" y="862"/>
                  <a:pt x="102" y="1794"/>
                </a:cubicBezTo>
                <a:lnTo>
                  <a:pt x="0" y="1794"/>
                </a:lnTo>
                <a:cubicBezTo>
                  <a:pt x="0" y="805"/>
                  <a:pt x="805" y="0"/>
                  <a:pt x="1794" y="0"/>
                </a:cubicBezTo>
                <a:cubicBezTo>
                  <a:pt x="2782" y="0"/>
                  <a:pt x="3587" y="805"/>
                  <a:pt x="3587" y="1794"/>
                </a:cubicBez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988945D0-B9DA-1149-1D3B-57E215A69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401" y="4110190"/>
            <a:ext cx="19226" cy="606969"/>
          </a:xfrm>
          <a:custGeom>
            <a:avLst/>
            <a:gdLst>
              <a:gd name="T0" fmla="*/ 31 w 32"/>
              <a:gd name="T1" fmla="*/ 973 h 974"/>
              <a:gd name="T2" fmla="*/ 0 w 32"/>
              <a:gd name="T3" fmla="*/ 973 h 974"/>
              <a:gd name="T4" fmla="*/ 0 w 32"/>
              <a:gd name="T5" fmla="*/ 0 h 974"/>
              <a:gd name="T6" fmla="*/ 31 w 32"/>
              <a:gd name="T7" fmla="*/ 0 h 974"/>
              <a:gd name="T8" fmla="*/ 31 w 32"/>
              <a:gd name="T9" fmla="*/ 973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974">
                <a:moveTo>
                  <a:pt x="31" y="973"/>
                </a:moveTo>
                <a:lnTo>
                  <a:pt x="0" y="973"/>
                </a:lnTo>
                <a:lnTo>
                  <a:pt x="0" y="0"/>
                </a:lnTo>
                <a:lnTo>
                  <a:pt x="31" y="0"/>
                </a:lnTo>
                <a:lnTo>
                  <a:pt x="31" y="973"/>
                </a:ln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7D57C7AD-E342-E217-7532-AE175D931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7529" y="4604554"/>
            <a:ext cx="219718" cy="219718"/>
          </a:xfrm>
          <a:custGeom>
            <a:avLst/>
            <a:gdLst>
              <a:gd name="T0" fmla="*/ 353 w 354"/>
              <a:gd name="T1" fmla="*/ 176 h 354"/>
              <a:gd name="T2" fmla="*/ 177 w 354"/>
              <a:gd name="T3" fmla="*/ 353 h 354"/>
              <a:gd name="T4" fmla="*/ 0 w 354"/>
              <a:gd name="T5" fmla="*/ 176 h 354"/>
              <a:gd name="T6" fmla="*/ 177 w 354"/>
              <a:gd name="T7" fmla="*/ 0 h 354"/>
              <a:gd name="T8" fmla="*/ 353 w 354"/>
              <a:gd name="T9" fmla="*/ 176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4" h="354">
                <a:moveTo>
                  <a:pt x="353" y="176"/>
                </a:moveTo>
                <a:cubicBezTo>
                  <a:pt x="353" y="274"/>
                  <a:pt x="274" y="353"/>
                  <a:pt x="177" y="353"/>
                </a:cubicBezTo>
                <a:cubicBezTo>
                  <a:pt x="79" y="353"/>
                  <a:pt x="0" y="274"/>
                  <a:pt x="0" y="176"/>
                </a:cubicBezTo>
                <a:cubicBezTo>
                  <a:pt x="0" y="79"/>
                  <a:pt x="79" y="0"/>
                  <a:pt x="177" y="0"/>
                </a:cubicBezTo>
                <a:cubicBezTo>
                  <a:pt x="274" y="0"/>
                  <a:pt x="353" y="79"/>
                  <a:pt x="353" y="176"/>
                </a:cubicBez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00C8B4C-7CDE-D894-DF4C-E77A8E1B3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789" y="2270057"/>
            <a:ext cx="1842881" cy="1840134"/>
          </a:xfrm>
          <a:custGeom>
            <a:avLst/>
            <a:gdLst>
              <a:gd name="T0" fmla="*/ 2956 w 2957"/>
              <a:gd name="T1" fmla="*/ 1477 h 2956"/>
              <a:gd name="T2" fmla="*/ 1478 w 2957"/>
              <a:gd name="T3" fmla="*/ 2955 h 2956"/>
              <a:gd name="T4" fmla="*/ 0 w 2957"/>
              <a:gd name="T5" fmla="*/ 1477 h 2956"/>
              <a:gd name="T6" fmla="*/ 1478 w 2957"/>
              <a:gd name="T7" fmla="*/ 0 h 2956"/>
              <a:gd name="T8" fmla="*/ 2956 w 2957"/>
              <a:gd name="T9" fmla="*/ 1477 h 2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7" h="2956">
                <a:moveTo>
                  <a:pt x="2956" y="1477"/>
                </a:moveTo>
                <a:cubicBezTo>
                  <a:pt x="2956" y="2294"/>
                  <a:pt x="2294" y="2955"/>
                  <a:pt x="1478" y="2955"/>
                </a:cubicBezTo>
                <a:cubicBezTo>
                  <a:pt x="662" y="2955"/>
                  <a:pt x="0" y="2294"/>
                  <a:pt x="0" y="1477"/>
                </a:cubicBezTo>
                <a:cubicBezTo>
                  <a:pt x="0" y="662"/>
                  <a:pt x="662" y="0"/>
                  <a:pt x="1478" y="0"/>
                </a:cubicBezTo>
                <a:cubicBezTo>
                  <a:pt x="2294" y="0"/>
                  <a:pt x="2956" y="662"/>
                  <a:pt x="2956" y="1477"/>
                </a:cubicBez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923DB8B8-0C1A-7A24-350F-BFFA70E8D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791" y="2069564"/>
            <a:ext cx="2235625" cy="1117814"/>
          </a:xfrm>
          <a:custGeom>
            <a:avLst/>
            <a:gdLst>
              <a:gd name="T0" fmla="*/ 3587 w 3588"/>
              <a:gd name="T1" fmla="*/ 1794 h 1795"/>
              <a:gd name="T2" fmla="*/ 3485 w 3588"/>
              <a:gd name="T3" fmla="*/ 1794 h 1795"/>
              <a:gd name="T4" fmla="*/ 1793 w 3588"/>
              <a:gd name="T5" fmla="*/ 103 h 1795"/>
              <a:gd name="T6" fmla="*/ 101 w 3588"/>
              <a:gd name="T7" fmla="*/ 1794 h 1795"/>
              <a:gd name="T8" fmla="*/ 0 w 3588"/>
              <a:gd name="T9" fmla="*/ 1794 h 1795"/>
              <a:gd name="T10" fmla="*/ 1793 w 3588"/>
              <a:gd name="T11" fmla="*/ 0 h 1795"/>
              <a:gd name="T12" fmla="*/ 3587 w 3588"/>
              <a:gd name="T13" fmla="*/ 1794 h 1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8" h="1795">
                <a:moveTo>
                  <a:pt x="3587" y="1794"/>
                </a:moveTo>
                <a:lnTo>
                  <a:pt x="3485" y="1794"/>
                </a:lnTo>
                <a:cubicBezTo>
                  <a:pt x="3485" y="862"/>
                  <a:pt x="2726" y="103"/>
                  <a:pt x="1793" y="103"/>
                </a:cubicBezTo>
                <a:cubicBezTo>
                  <a:pt x="860" y="103"/>
                  <a:pt x="101" y="862"/>
                  <a:pt x="101" y="1794"/>
                </a:cubicBezTo>
                <a:lnTo>
                  <a:pt x="0" y="1794"/>
                </a:lnTo>
                <a:cubicBezTo>
                  <a:pt x="0" y="805"/>
                  <a:pt x="804" y="0"/>
                  <a:pt x="1793" y="0"/>
                </a:cubicBezTo>
                <a:cubicBezTo>
                  <a:pt x="2782" y="0"/>
                  <a:pt x="3587" y="805"/>
                  <a:pt x="3587" y="1794"/>
                </a:cubicBez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36C0D6EA-EA0C-B84C-CA39-81E490E73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0617" y="4110190"/>
            <a:ext cx="19226" cy="606969"/>
          </a:xfrm>
          <a:custGeom>
            <a:avLst/>
            <a:gdLst>
              <a:gd name="T0" fmla="*/ 31 w 32"/>
              <a:gd name="T1" fmla="*/ 973 h 974"/>
              <a:gd name="T2" fmla="*/ 0 w 32"/>
              <a:gd name="T3" fmla="*/ 973 h 974"/>
              <a:gd name="T4" fmla="*/ 0 w 32"/>
              <a:gd name="T5" fmla="*/ 0 h 974"/>
              <a:gd name="T6" fmla="*/ 31 w 32"/>
              <a:gd name="T7" fmla="*/ 0 h 974"/>
              <a:gd name="T8" fmla="*/ 31 w 32"/>
              <a:gd name="T9" fmla="*/ 973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974">
                <a:moveTo>
                  <a:pt x="31" y="973"/>
                </a:moveTo>
                <a:lnTo>
                  <a:pt x="0" y="973"/>
                </a:lnTo>
                <a:lnTo>
                  <a:pt x="0" y="0"/>
                </a:lnTo>
                <a:lnTo>
                  <a:pt x="31" y="0"/>
                </a:lnTo>
                <a:lnTo>
                  <a:pt x="31" y="973"/>
                </a:ln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3C385EDD-1D85-0E45-508A-AA4C11D18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8998" y="4604554"/>
            <a:ext cx="219718" cy="219718"/>
          </a:xfrm>
          <a:custGeom>
            <a:avLst/>
            <a:gdLst>
              <a:gd name="T0" fmla="*/ 353 w 354"/>
              <a:gd name="T1" fmla="*/ 176 h 354"/>
              <a:gd name="T2" fmla="*/ 177 w 354"/>
              <a:gd name="T3" fmla="*/ 353 h 354"/>
              <a:gd name="T4" fmla="*/ 0 w 354"/>
              <a:gd name="T5" fmla="*/ 176 h 354"/>
              <a:gd name="T6" fmla="*/ 177 w 354"/>
              <a:gd name="T7" fmla="*/ 0 h 354"/>
              <a:gd name="T8" fmla="*/ 353 w 354"/>
              <a:gd name="T9" fmla="*/ 176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4" h="354">
                <a:moveTo>
                  <a:pt x="353" y="176"/>
                </a:moveTo>
                <a:cubicBezTo>
                  <a:pt x="353" y="274"/>
                  <a:pt x="275" y="353"/>
                  <a:pt x="177" y="353"/>
                </a:cubicBezTo>
                <a:cubicBezTo>
                  <a:pt x="79" y="353"/>
                  <a:pt x="0" y="274"/>
                  <a:pt x="0" y="176"/>
                </a:cubicBezTo>
                <a:cubicBezTo>
                  <a:pt x="0" y="79"/>
                  <a:pt x="79" y="0"/>
                  <a:pt x="177" y="0"/>
                </a:cubicBezTo>
                <a:cubicBezTo>
                  <a:pt x="275" y="0"/>
                  <a:pt x="353" y="79"/>
                  <a:pt x="353" y="176"/>
                </a:cubicBez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0FC387CF-29D2-E9BA-284B-F6B2CE706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0259" y="2270057"/>
            <a:ext cx="1840134" cy="1840134"/>
          </a:xfrm>
          <a:custGeom>
            <a:avLst/>
            <a:gdLst>
              <a:gd name="T0" fmla="*/ 2955 w 2956"/>
              <a:gd name="T1" fmla="*/ 1477 h 2956"/>
              <a:gd name="T2" fmla="*/ 1477 w 2956"/>
              <a:gd name="T3" fmla="*/ 2955 h 2956"/>
              <a:gd name="T4" fmla="*/ 0 w 2956"/>
              <a:gd name="T5" fmla="*/ 1477 h 2956"/>
              <a:gd name="T6" fmla="*/ 1477 w 2956"/>
              <a:gd name="T7" fmla="*/ 0 h 2956"/>
              <a:gd name="T8" fmla="*/ 2955 w 2956"/>
              <a:gd name="T9" fmla="*/ 1477 h 2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6" h="2956">
                <a:moveTo>
                  <a:pt x="2955" y="1477"/>
                </a:moveTo>
                <a:cubicBezTo>
                  <a:pt x="2955" y="2294"/>
                  <a:pt x="2294" y="2955"/>
                  <a:pt x="1477" y="2955"/>
                </a:cubicBezTo>
                <a:cubicBezTo>
                  <a:pt x="662" y="2955"/>
                  <a:pt x="0" y="2294"/>
                  <a:pt x="0" y="1477"/>
                </a:cubicBezTo>
                <a:cubicBezTo>
                  <a:pt x="0" y="662"/>
                  <a:pt x="662" y="0"/>
                  <a:pt x="1477" y="0"/>
                </a:cubicBezTo>
                <a:cubicBezTo>
                  <a:pt x="2294" y="0"/>
                  <a:pt x="2955" y="662"/>
                  <a:pt x="2955" y="1477"/>
                </a:cubicBezTo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DF34B695-7745-4C3F-5E7A-F0BC1465D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5259" y="2069564"/>
            <a:ext cx="2235625" cy="1117814"/>
          </a:xfrm>
          <a:custGeom>
            <a:avLst/>
            <a:gdLst>
              <a:gd name="T0" fmla="*/ 3587 w 3588"/>
              <a:gd name="T1" fmla="*/ 1794 h 1795"/>
              <a:gd name="T2" fmla="*/ 3485 w 3588"/>
              <a:gd name="T3" fmla="*/ 1794 h 1795"/>
              <a:gd name="T4" fmla="*/ 1793 w 3588"/>
              <a:gd name="T5" fmla="*/ 103 h 1795"/>
              <a:gd name="T6" fmla="*/ 102 w 3588"/>
              <a:gd name="T7" fmla="*/ 1794 h 1795"/>
              <a:gd name="T8" fmla="*/ 0 w 3588"/>
              <a:gd name="T9" fmla="*/ 1794 h 1795"/>
              <a:gd name="T10" fmla="*/ 1793 w 3588"/>
              <a:gd name="T11" fmla="*/ 0 h 1795"/>
              <a:gd name="T12" fmla="*/ 3587 w 3588"/>
              <a:gd name="T13" fmla="*/ 1794 h 1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88" h="1795">
                <a:moveTo>
                  <a:pt x="3587" y="1794"/>
                </a:moveTo>
                <a:lnTo>
                  <a:pt x="3485" y="1794"/>
                </a:lnTo>
                <a:cubicBezTo>
                  <a:pt x="3485" y="862"/>
                  <a:pt x="2726" y="103"/>
                  <a:pt x="1793" y="103"/>
                </a:cubicBezTo>
                <a:cubicBezTo>
                  <a:pt x="861" y="103"/>
                  <a:pt x="102" y="862"/>
                  <a:pt x="102" y="1794"/>
                </a:cubicBezTo>
                <a:lnTo>
                  <a:pt x="0" y="1794"/>
                </a:lnTo>
                <a:cubicBezTo>
                  <a:pt x="0" y="805"/>
                  <a:pt x="804" y="0"/>
                  <a:pt x="1793" y="0"/>
                </a:cubicBezTo>
                <a:cubicBezTo>
                  <a:pt x="2782" y="0"/>
                  <a:pt x="3587" y="805"/>
                  <a:pt x="3587" y="1794"/>
                </a:cubicBezTo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78DD1179-7F8F-98B5-F946-614241448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2086" y="4110190"/>
            <a:ext cx="19225" cy="606969"/>
          </a:xfrm>
          <a:custGeom>
            <a:avLst/>
            <a:gdLst>
              <a:gd name="T0" fmla="*/ 31 w 32"/>
              <a:gd name="T1" fmla="*/ 973 h 974"/>
              <a:gd name="T2" fmla="*/ 0 w 32"/>
              <a:gd name="T3" fmla="*/ 973 h 974"/>
              <a:gd name="T4" fmla="*/ 0 w 32"/>
              <a:gd name="T5" fmla="*/ 0 h 974"/>
              <a:gd name="T6" fmla="*/ 31 w 32"/>
              <a:gd name="T7" fmla="*/ 0 h 974"/>
              <a:gd name="T8" fmla="*/ 31 w 32"/>
              <a:gd name="T9" fmla="*/ 973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974">
                <a:moveTo>
                  <a:pt x="31" y="973"/>
                </a:moveTo>
                <a:lnTo>
                  <a:pt x="0" y="973"/>
                </a:lnTo>
                <a:lnTo>
                  <a:pt x="0" y="0"/>
                </a:lnTo>
                <a:lnTo>
                  <a:pt x="31" y="0"/>
                </a:lnTo>
                <a:lnTo>
                  <a:pt x="31" y="973"/>
                </a:lnTo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E07AD2A7-7876-4AAE-DA9D-586A35EFB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3213" y="4604554"/>
            <a:ext cx="219718" cy="219718"/>
          </a:xfrm>
          <a:custGeom>
            <a:avLst/>
            <a:gdLst>
              <a:gd name="T0" fmla="*/ 353 w 354"/>
              <a:gd name="T1" fmla="*/ 176 h 354"/>
              <a:gd name="T2" fmla="*/ 176 w 354"/>
              <a:gd name="T3" fmla="*/ 353 h 354"/>
              <a:gd name="T4" fmla="*/ 0 w 354"/>
              <a:gd name="T5" fmla="*/ 176 h 354"/>
              <a:gd name="T6" fmla="*/ 176 w 354"/>
              <a:gd name="T7" fmla="*/ 0 h 354"/>
              <a:gd name="T8" fmla="*/ 353 w 354"/>
              <a:gd name="T9" fmla="*/ 176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4" h="354">
                <a:moveTo>
                  <a:pt x="353" y="176"/>
                </a:moveTo>
                <a:cubicBezTo>
                  <a:pt x="353" y="274"/>
                  <a:pt x="274" y="353"/>
                  <a:pt x="176" y="353"/>
                </a:cubicBezTo>
                <a:cubicBezTo>
                  <a:pt x="79" y="353"/>
                  <a:pt x="0" y="274"/>
                  <a:pt x="0" y="176"/>
                </a:cubicBezTo>
                <a:cubicBezTo>
                  <a:pt x="0" y="79"/>
                  <a:pt x="79" y="0"/>
                  <a:pt x="176" y="0"/>
                </a:cubicBezTo>
                <a:cubicBezTo>
                  <a:pt x="274" y="0"/>
                  <a:pt x="353" y="79"/>
                  <a:pt x="353" y="176"/>
                </a:cubicBezTo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reeform 157">
            <a:extLst>
              <a:ext uri="{FF2B5EF4-FFF2-40B4-BE49-F238E27FC236}">
                <a16:creationId xmlns:a16="http://schemas.microsoft.com/office/drawing/2014/main" id="{5ED371A5-E470-A16E-639C-07811F128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5819" y="2802871"/>
            <a:ext cx="774504" cy="774504"/>
          </a:xfrm>
          <a:custGeom>
            <a:avLst/>
            <a:gdLst>
              <a:gd name="T0" fmla="*/ 706 w 1244"/>
              <a:gd name="T1" fmla="*/ 1142 h 1244"/>
              <a:gd name="T2" fmla="*/ 542 w 1244"/>
              <a:gd name="T3" fmla="*/ 741 h 1244"/>
              <a:gd name="T4" fmla="*/ 1131 w 1244"/>
              <a:gd name="T5" fmla="*/ 152 h 1244"/>
              <a:gd name="T6" fmla="*/ 706 w 1244"/>
              <a:gd name="T7" fmla="*/ 1142 h 1244"/>
              <a:gd name="T8" fmla="*/ 101 w 1244"/>
              <a:gd name="T9" fmla="*/ 536 h 1244"/>
              <a:gd name="T10" fmla="*/ 1091 w 1244"/>
              <a:gd name="T11" fmla="*/ 112 h 1244"/>
              <a:gd name="T12" fmla="*/ 502 w 1244"/>
              <a:gd name="T13" fmla="*/ 702 h 1244"/>
              <a:gd name="T14" fmla="*/ 101 w 1244"/>
              <a:gd name="T15" fmla="*/ 536 h 1244"/>
              <a:gd name="T16" fmla="*/ 1243 w 1244"/>
              <a:gd name="T17" fmla="*/ 28 h 1244"/>
              <a:gd name="T18" fmla="*/ 1215 w 1244"/>
              <a:gd name="T19" fmla="*/ 0 h 1244"/>
              <a:gd name="T20" fmla="*/ 1203 w 1244"/>
              <a:gd name="T21" fmla="*/ 3 h 1244"/>
              <a:gd name="T22" fmla="*/ 1202 w 1244"/>
              <a:gd name="T23" fmla="*/ 2 h 1244"/>
              <a:gd name="T24" fmla="*/ 17 w 1244"/>
              <a:gd name="T25" fmla="*/ 511 h 1244"/>
              <a:gd name="T26" fmla="*/ 16 w 1244"/>
              <a:gd name="T27" fmla="*/ 511 h 1244"/>
              <a:gd name="T28" fmla="*/ 0 w 1244"/>
              <a:gd name="T29" fmla="*/ 537 h 1244"/>
              <a:gd name="T30" fmla="*/ 20 w 1244"/>
              <a:gd name="T31" fmla="*/ 563 h 1244"/>
              <a:gd name="T32" fmla="*/ 20 w 1244"/>
              <a:gd name="T33" fmla="*/ 564 h 1244"/>
              <a:gd name="T34" fmla="*/ 487 w 1244"/>
              <a:gd name="T35" fmla="*/ 756 h 1244"/>
              <a:gd name="T36" fmla="*/ 679 w 1244"/>
              <a:gd name="T37" fmla="*/ 1223 h 1244"/>
              <a:gd name="T38" fmla="*/ 680 w 1244"/>
              <a:gd name="T39" fmla="*/ 1223 h 1244"/>
              <a:gd name="T40" fmla="*/ 706 w 1244"/>
              <a:gd name="T41" fmla="*/ 1243 h 1244"/>
              <a:gd name="T42" fmla="*/ 731 w 1244"/>
              <a:gd name="T43" fmla="*/ 1227 h 1244"/>
              <a:gd name="T44" fmla="*/ 732 w 1244"/>
              <a:gd name="T45" fmla="*/ 1226 h 1244"/>
              <a:gd name="T46" fmla="*/ 1240 w 1244"/>
              <a:gd name="T47" fmla="*/ 40 h 1244"/>
              <a:gd name="T48" fmla="*/ 1243 w 1244"/>
              <a:gd name="T49" fmla="*/ 28 h 1244"/>
              <a:gd name="T50" fmla="*/ 452 w 1244"/>
              <a:gd name="T51" fmla="*/ 932 h 1244"/>
              <a:gd name="T52" fmla="*/ 432 w 1244"/>
              <a:gd name="T53" fmla="*/ 941 h 1244"/>
              <a:gd name="T54" fmla="*/ 347 w 1244"/>
              <a:gd name="T55" fmla="*/ 1025 h 1244"/>
              <a:gd name="T56" fmla="*/ 339 w 1244"/>
              <a:gd name="T57" fmla="*/ 1045 h 1244"/>
              <a:gd name="T58" fmla="*/ 367 w 1244"/>
              <a:gd name="T59" fmla="*/ 1073 h 1244"/>
              <a:gd name="T60" fmla="*/ 387 w 1244"/>
              <a:gd name="T61" fmla="*/ 1065 h 1244"/>
              <a:gd name="T62" fmla="*/ 472 w 1244"/>
              <a:gd name="T63" fmla="*/ 980 h 1244"/>
              <a:gd name="T64" fmla="*/ 480 w 1244"/>
              <a:gd name="T65" fmla="*/ 961 h 1244"/>
              <a:gd name="T66" fmla="*/ 452 w 1244"/>
              <a:gd name="T67" fmla="*/ 932 h 1244"/>
              <a:gd name="T68" fmla="*/ 1243 w 1244"/>
              <a:gd name="T69" fmla="*/ 28 h 1244"/>
              <a:gd name="T70" fmla="*/ 452 w 1244"/>
              <a:gd name="T71" fmla="*/ 819 h 1244"/>
              <a:gd name="T72" fmla="*/ 424 w 1244"/>
              <a:gd name="T73" fmla="*/ 791 h 1244"/>
              <a:gd name="T74" fmla="*/ 404 w 1244"/>
              <a:gd name="T75" fmla="*/ 799 h 1244"/>
              <a:gd name="T76" fmla="*/ 121 w 1244"/>
              <a:gd name="T77" fmla="*/ 1082 h 1244"/>
              <a:gd name="T78" fmla="*/ 113 w 1244"/>
              <a:gd name="T79" fmla="*/ 1102 h 1244"/>
              <a:gd name="T80" fmla="*/ 141 w 1244"/>
              <a:gd name="T81" fmla="*/ 1130 h 1244"/>
              <a:gd name="T82" fmla="*/ 161 w 1244"/>
              <a:gd name="T83" fmla="*/ 1122 h 1244"/>
              <a:gd name="T84" fmla="*/ 444 w 1244"/>
              <a:gd name="T85" fmla="*/ 839 h 1244"/>
              <a:gd name="T86" fmla="*/ 452 w 1244"/>
              <a:gd name="T87" fmla="*/ 819 h 1244"/>
              <a:gd name="T88" fmla="*/ 274 w 1244"/>
              <a:gd name="T89" fmla="*/ 839 h 1244"/>
              <a:gd name="T90" fmla="*/ 302 w 1244"/>
              <a:gd name="T91" fmla="*/ 811 h 1244"/>
              <a:gd name="T92" fmla="*/ 311 w 1244"/>
              <a:gd name="T93" fmla="*/ 791 h 1244"/>
              <a:gd name="T94" fmla="*/ 283 w 1244"/>
              <a:gd name="T95" fmla="*/ 763 h 1244"/>
              <a:gd name="T96" fmla="*/ 262 w 1244"/>
              <a:gd name="T97" fmla="*/ 771 h 1244"/>
              <a:gd name="T98" fmla="*/ 234 w 1244"/>
              <a:gd name="T99" fmla="*/ 799 h 1244"/>
              <a:gd name="T100" fmla="*/ 226 w 1244"/>
              <a:gd name="T101" fmla="*/ 819 h 1244"/>
              <a:gd name="T102" fmla="*/ 254 w 1244"/>
              <a:gd name="T103" fmla="*/ 848 h 1244"/>
              <a:gd name="T104" fmla="*/ 274 w 1244"/>
              <a:gd name="T105" fmla="*/ 839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44" h="1244">
                <a:moveTo>
                  <a:pt x="706" y="1142"/>
                </a:moveTo>
                <a:lnTo>
                  <a:pt x="542" y="741"/>
                </a:lnTo>
                <a:lnTo>
                  <a:pt x="1131" y="152"/>
                </a:lnTo>
                <a:lnTo>
                  <a:pt x="706" y="1142"/>
                </a:lnTo>
                <a:close/>
                <a:moveTo>
                  <a:pt x="101" y="536"/>
                </a:moveTo>
                <a:lnTo>
                  <a:pt x="1091" y="112"/>
                </a:lnTo>
                <a:lnTo>
                  <a:pt x="502" y="702"/>
                </a:lnTo>
                <a:lnTo>
                  <a:pt x="101" y="536"/>
                </a:lnTo>
                <a:close/>
                <a:moveTo>
                  <a:pt x="1243" y="28"/>
                </a:moveTo>
                <a:cubicBezTo>
                  <a:pt x="1243" y="13"/>
                  <a:pt x="1231" y="0"/>
                  <a:pt x="1215" y="0"/>
                </a:cubicBezTo>
                <a:cubicBezTo>
                  <a:pt x="1210" y="0"/>
                  <a:pt x="1207" y="1"/>
                  <a:pt x="1203" y="3"/>
                </a:cubicBezTo>
                <a:lnTo>
                  <a:pt x="1202" y="2"/>
                </a:lnTo>
                <a:lnTo>
                  <a:pt x="17" y="511"/>
                </a:lnTo>
                <a:lnTo>
                  <a:pt x="16" y="511"/>
                </a:lnTo>
                <a:cubicBezTo>
                  <a:pt x="7" y="516"/>
                  <a:pt x="0" y="525"/>
                  <a:pt x="0" y="537"/>
                </a:cubicBezTo>
                <a:cubicBezTo>
                  <a:pt x="0" y="550"/>
                  <a:pt x="9" y="560"/>
                  <a:pt x="20" y="563"/>
                </a:cubicBezTo>
                <a:lnTo>
                  <a:pt x="20" y="564"/>
                </a:lnTo>
                <a:lnTo>
                  <a:pt x="487" y="756"/>
                </a:lnTo>
                <a:lnTo>
                  <a:pt x="679" y="1223"/>
                </a:lnTo>
                <a:lnTo>
                  <a:pt x="680" y="1223"/>
                </a:lnTo>
                <a:cubicBezTo>
                  <a:pt x="683" y="1234"/>
                  <a:pt x="693" y="1243"/>
                  <a:pt x="706" y="1243"/>
                </a:cubicBezTo>
                <a:cubicBezTo>
                  <a:pt x="717" y="1243"/>
                  <a:pt x="727" y="1237"/>
                  <a:pt x="731" y="1227"/>
                </a:cubicBezTo>
                <a:lnTo>
                  <a:pt x="732" y="1226"/>
                </a:lnTo>
                <a:lnTo>
                  <a:pt x="1240" y="40"/>
                </a:lnTo>
                <a:cubicBezTo>
                  <a:pt x="1242" y="37"/>
                  <a:pt x="1243" y="32"/>
                  <a:pt x="1243" y="28"/>
                </a:cubicBezTo>
                <a:lnTo>
                  <a:pt x="452" y="932"/>
                </a:lnTo>
                <a:cubicBezTo>
                  <a:pt x="444" y="932"/>
                  <a:pt x="437" y="936"/>
                  <a:pt x="432" y="941"/>
                </a:cubicBezTo>
                <a:lnTo>
                  <a:pt x="347" y="1025"/>
                </a:lnTo>
                <a:cubicBezTo>
                  <a:pt x="342" y="1030"/>
                  <a:pt x="339" y="1037"/>
                  <a:pt x="339" y="1045"/>
                </a:cubicBezTo>
                <a:cubicBezTo>
                  <a:pt x="339" y="1061"/>
                  <a:pt x="352" y="1073"/>
                  <a:pt x="367" y="1073"/>
                </a:cubicBezTo>
                <a:cubicBezTo>
                  <a:pt x="375" y="1073"/>
                  <a:pt x="382" y="1070"/>
                  <a:pt x="387" y="1065"/>
                </a:cubicBezTo>
                <a:lnTo>
                  <a:pt x="472" y="980"/>
                </a:lnTo>
                <a:cubicBezTo>
                  <a:pt x="477" y="975"/>
                  <a:pt x="480" y="968"/>
                  <a:pt x="480" y="961"/>
                </a:cubicBezTo>
                <a:cubicBezTo>
                  <a:pt x="480" y="945"/>
                  <a:pt x="467" y="932"/>
                  <a:pt x="452" y="932"/>
                </a:cubicBezTo>
                <a:lnTo>
                  <a:pt x="1243" y="28"/>
                </a:lnTo>
                <a:close/>
                <a:moveTo>
                  <a:pt x="452" y="819"/>
                </a:moveTo>
                <a:cubicBezTo>
                  <a:pt x="452" y="804"/>
                  <a:pt x="439" y="791"/>
                  <a:pt x="424" y="791"/>
                </a:cubicBezTo>
                <a:cubicBezTo>
                  <a:pt x="416" y="791"/>
                  <a:pt x="409" y="794"/>
                  <a:pt x="404" y="799"/>
                </a:cubicBezTo>
                <a:lnTo>
                  <a:pt x="121" y="1082"/>
                </a:lnTo>
                <a:cubicBezTo>
                  <a:pt x="116" y="1087"/>
                  <a:pt x="113" y="1094"/>
                  <a:pt x="113" y="1102"/>
                </a:cubicBezTo>
                <a:cubicBezTo>
                  <a:pt x="113" y="1117"/>
                  <a:pt x="125" y="1130"/>
                  <a:pt x="141" y="1130"/>
                </a:cubicBezTo>
                <a:cubicBezTo>
                  <a:pt x="149" y="1130"/>
                  <a:pt x="156" y="1127"/>
                  <a:pt x="161" y="1122"/>
                </a:cubicBezTo>
                <a:lnTo>
                  <a:pt x="444" y="839"/>
                </a:lnTo>
                <a:cubicBezTo>
                  <a:pt x="449" y="834"/>
                  <a:pt x="452" y="827"/>
                  <a:pt x="452" y="819"/>
                </a:cubicBezTo>
                <a:close/>
                <a:moveTo>
                  <a:pt x="274" y="839"/>
                </a:moveTo>
                <a:lnTo>
                  <a:pt x="302" y="811"/>
                </a:lnTo>
                <a:cubicBezTo>
                  <a:pt x="308" y="806"/>
                  <a:pt x="311" y="799"/>
                  <a:pt x="311" y="791"/>
                </a:cubicBezTo>
                <a:cubicBezTo>
                  <a:pt x="311" y="776"/>
                  <a:pt x="298" y="763"/>
                  <a:pt x="283" y="763"/>
                </a:cubicBezTo>
                <a:cubicBezTo>
                  <a:pt x="275" y="763"/>
                  <a:pt x="267" y="766"/>
                  <a:pt x="262" y="771"/>
                </a:cubicBezTo>
                <a:lnTo>
                  <a:pt x="234" y="799"/>
                </a:lnTo>
                <a:cubicBezTo>
                  <a:pt x="229" y="804"/>
                  <a:pt x="226" y="812"/>
                  <a:pt x="226" y="819"/>
                </a:cubicBezTo>
                <a:cubicBezTo>
                  <a:pt x="226" y="835"/>
                  <a:pt x="238" y="848"/>
                  <a:pt x="254" y="848"/>
                </a:cubicBezTo>
                <a:cubicBezTo>
                  <a:pt x="262" y="848"/>
                  <a:pt x="269" y="845"/>
                  <a:pt x="274" y="8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Freeform 160">
            <a:extLst>
              <a:ext uri="{FF2B5EF4-FFF2-40B4-BE49-F238E27FC236}">
                <a16:creationId xmlns:a16="http://schemas.microsoft.com/office/drawing/2014/main" id="{94363DA8-F1E9-AD04-BBDF-E20D5199F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604" y="2835829"/>
            <a:ext cx="774504" cy="774504"/>
          </a:xfrm>
          <a:custGeom>
            <a:avLst/>
            <a:gdLst>
              <a:gd name="T0" fmla="*/ 1018 w 1245"/>
              <a:gd name="T1" fmla="*/ 479 h 1244"/>
              <a:gd name="T2" fmla="*/ 937 w 1245"/>
              <a:gd name="T3" fmla="*/ 395 h 1244"/>
              <a:gd name="T4" fmla="*/ 748 w 1245"/>
              <a:gd name="T5" fmla="*/ 551 h 1244"/>
              <a:gd name="T6" fmla="*/ 521 w 1245"/>
              <a:gd name="T7" fmla="*/ 635 h 1244"/>
              <a:gd name="T8" fmla="*/ 497 w 1245"/>
              <a:gd name="T9" fmla="*/ 878 h 1244"/>
              <a:gd name="T10" fmla="*/ 395 w 1245"/>
              <a:gd name="T11" fmla="*/ 1098 h 1244"/>
              <a:gd name="T12" fmla="*/ 57 w 1245"/>
              <a:gd name="T13" fmla="*/ 1130 h 1244"/>
              <a:gd name="T14" fmla="*/ 153 w 1245"/>
              <a:gd name="T15" fmla="*/ 609 h 1244"/>
              <a:gd name="T16" fmla="*/ 351 w 1245"/>
              <a:gd name="T17" fmla="*/ 526 h 1244"/>
              <a:gd name="T18" fmla="*/ 527 w 1245"/>
              <a:gd name="T19" fmla="*/ 409 h 1244"/>
              <a:gd name="T20" fmla="*/ 549 w 1245"/>
              <a:gd name="T21" fmla="*/ 168 h 1244"/>
              <a:gd name="T22" fmla="*/ 650 w 1245"/>
              <a:gd name="T23" fmla="*/ 56 h 1244"/>
              <a:gd name="T24" fmla="*/ 1187 w 1245"/>
              <a:gd name="T25" fmla="*/ 466 h 1244"/>
              <a:gd name="T26" fmla="*/ 679 w 1245"/>
              <a:gd name="T27" fmla="*/ 1017 h 1244"/>
              <a:gd name="T28" fmla="*/ 453 w 1245"/>
              <a:gd name="T29" fmla="*/ 1096 h 1244"/>
              <a:gd name="T30" fmla="*/ 552 w 1245"/>
              <a:gd name="T31" fmla="*/ 892 h 1244"/>
              <a:gd name="T32" fmla="*/ 493 w 1245"/>
              <a:gd name="T33" fmla="*/ 795 h 1244"/>
              <a:gd name="T34" fmla="*/ 677 w 1245"/>
              <a:gd name="T35" fmla="*/ 676 h 1244"/>
              <a:gd name="T36" fmla="*/ 804 w 1245"/>
              <a:gd name="T37" fmla="*/ 490 h 1244"/>
              <a:gd name="T38" fmla="*/ 968 w 1245"/>
              <a:gd name="T39" fmla="*/ 506 h 1244"/>
              <a:gd name="T40" fmla="*/ 1142 w 1245"/>
              <a:gd name="T41" fmla="*/ 552 h 1244"/>
              <a:gd name="T42" fmla="*/ 1187 w 1245"/>
              <a:gd name="T43" fmla="*/ 891 h 1244"/>
              <a:gd name="T44" fmla="*/ 936 w 1245"/>
              <a:gd name="T45" fmla="*/ 939 h 1244"/>
              <a:gd name="T46" fmla="*/ 1187 w 1245"/>
              <a:gd name="T47" fmla="*/ 792 h 1244"/>
              <a:gd name="T48" fmla="*/ 1130 w 1245"/>
              <a:gd name="T49" fmla="*/ 1186 h 1244"/>
              <a:gd name="T50" fmla="*/ 1130 w 1245"/>
              <a:gd name="T51" fmla="*/ 1017 h 1244"/>
              <a:gd name="T52" fmla="*/ 1187 w 1245"/>
              <a:gd name="T53" fmla="*/ 1130 h 1244"/>
              <a:gd name="T54" fmla="*/ 1074 w 1245"/>
              <a:gd name="T55" fmla="*/ 1017 h 1244"/>
              <a:gd name="T56" fmla="*/ 989 w 1245"/>
              <a:gd name="T57" fmla="*/ 1186 h 1244"/>
              <a:gd name="T58" fmla="*/ 758 w 1245"/>
              <a:gd name="T59" fmla="*/ 905 h 1244"/>
              <a:gd name="T60" fmla="*/ 989 w 1245"/>
              <a:gd name="T61" fmla="*/ 1126 h 1244"/>
              <a:gd name="T62" fmla="*/ 310 w 1245"/>
              <a:gd name="T63" fmla="*/ 56 h 1244"/>
              <a:gd name="T64" fmla="*/ 593 w 1245"/>
              <a:gd name="T65" fmla="*/ 98 h 1244"/>
              <a:gd name="T66" fmla="*/ 446 w 1245"/>
              <a:gd name="T67" fmla="*/ 269 h 1244"/>
              <a:gd name="T68" fmla="*/ 379 w 1245"/>
              <a:gd name="T69" fmla="*/ 477 h 1244"/>
              <a:gd name="T70" fmla="*/ 297 w 1245"/>
              <a:gd name="T71" fmla="*/ 438 h 1244"/>
              <a:gd name="T72" fmla="*/ 113 w 1245"/>
              <a:gd name="T73" fmla="*/ 535 h 1244"/>
              <a:gd name="T74" fmla="*/ 57 w 1245"/>
              <a:gd name="T75" fmla="*/ 593 h 1244"/>
              <a:gd name="T76" fmla="*/ 113 w 1245"/>
              <a:gd name="T77" fmla="*/ 56 h 1244"/>
              <a:gd name="T78" fmla="*/ 57 w 1245"/>
              <a:gd name="T79" fmla="*/ 113 h 1244"/>
              <a:gd name="T80" fmla="*/ 0 w 1245"/>
              <a:gd name="T81" fmla="*/ 113 h 1244"/>
              <a:gd name="T82" fmla="*/ 1130 w 1245"/>
              <a:gd name="T83" fmla="*/ 1243 h 1244"/>
              <a:gd name="T84" fmla="*/ 1130 w 1245"/>
              <a:gd name="T85" fmla="*/ 0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5" h="1244">
                <a:moveTo>
                  <a:pt x="1187" y="466"/>
                </a:moveTo>
                <a:lnTo>
                  <a:pt x="1157" y="497"/>
                </a:lnTo>
                <a:cubicBezTo>
                  <a:pt x="1111" y="485"/>
                  <a:pt x="1064" y="479"/>
                  <a:pt x="1018" y="479"/>
                </a:cubicBezTo>
                <a:lnTo>
                  <a:pt x="987" y="425"/>
                </a:lnTo>
                <a:cubicBezTo>
                  <a:pt x="982" y="415"/>
                  <a:pt x="974" y="405"/>
                  <a:pt x="964" y="399"/>
                </a:cubicBezTo>
                <a:cubicBezTo>
                  <a:pt x="956" y="394"/>
                  <a:pt x="946" y="393"/>
                  <a:pt x="937" y="395"/>
                </a:cubicBezTo>
                <a:lnTo>
                  <a:pt x="776" y="438"/>
                </a:lnTo>
                <a:cubicBezTo>
                  <a:pt x="754" y="444"/>
                  <a:pt x="748" y="468"/>
                  <a:pt x="747" y="489"/>
                </a:cubicBezTo>
                <a:lnTo>
                  <a:pt x="748" y="551"/>
                </a:lnTo>
                <a:cubicBezTo>
                  <a:pt x="708" y="574"/>
                  <a:pt x="670" y="602"/>
                  <a:pt x="636" y="637"/>
                </a:cubicBezTo>
                <a:lnTo>
                  <a:pt x="577" y="620"/>
                </a:lnTo>
                <a:cubicBezTo>
                  <a:pt x="557" y="614"/>
                  <a:pt x="532" y="615"/>
                  <a:pt x="521" y="635"/>
                </a:cubicBezTo>
                <a:lnTo>
                  <a:pt x="438" y="778"/>
                </a:lnTo>
                <a:cubicBezTo>
                  <a:pt x="427" y="798"/>
                  <a:pt x="439" y="819"/>
                  <a:pt x="453" y="835"/>
                </a:cubicBezTo>
                <a:lnTo>
                  <a:pt x="497" y="878"/>
                </a:lnTo>
                <a:cubicBezTo>
                  <a:pt x="485" y="923"/>
                  <a:pt x="479" y="971"/>
                  <a:pt x="479" y="1017"/>
                </a:cubicBezTo>
                <a:lnTo>
                  <a:pt x="425" y="1047"/>
                </a:lnTo>
                <a:cubicBezTo>
                  <a:pt x="407" y="1057"/>
                  <a:pt x="390" y="1076"/>
                  <a:pt x="395" y="1098"/>
                </a:cubicBezTo>
                <a:lnTo>
                  <a:pt x="419" y="1186"/>
                </a:lnTo>
                <a:lnTo>
                  <a:pt x="113" y="1186"/>
                </a:lnTo>
                <a:cubicBezTo>
                  <a:pt x="82" y="1186"/>
                  <a:pt x="57" y="1161"/>
                  <a:pt x="57" y="1130"/>
                </a:cubicBezTo>
                <a:lnTo>
                  <a:pt x="57" y="650"/>
                </a:lnTo>
                <a:lnTo>
                  <a:pt x="112" y="650"/>
                </a:lnTo>
                <a:cubicBezTo>
                  <a:pt x="134" y="650"/>
                  <a:pt x="146" y="629"/>
                  <a:pt x="153" y="609"/>
                </a:cubicBezTo>
                <a:lnTo>
                  <a:pt x="168" y="548"/>
                </a:lnTo>
                <a:cubicBezTo>
                  <a:pt x="214" y="536"/>
                  <a:pt x="257" y="517"/>
                  <a:pt x="297" y="494"/>
                </a:cubicBezTo>
                <a:lnTo>
                  <a:pt x="351" y="526"/>
                </a:lnTo>
                <a:cubicBezTo>
                  <a:pt x="362" y="532"/>
                  <a:pt x="373" y="536"/>
                  <a:pt x="385" y="536"/>
                </a:cubicBezTo>
                <a:cubicBezTo>
                  <a:pt x="394" y="536"/>
                  <a:pt x="403" y="533"/>
                  <a:pt x="409" y="526"/>
                </a:cubicBezTo>
                <a:lnTo>
                  <a:pt x="527" y="409"/>
                </a:lnTo>
                <a:cubicBezTo>
                  <a:pt x="543" y="393"/>
                  <a:pt x="537" y="369"/>
                  <a:pt x="527" y="351"/>
                </a:cubicBezTo>
                <a:lnTo>
                  <a:pt x="495" y="297"/>
                </a:lnTo>
                <a:cubicBezTo>
                  <a:pt x="518" y="258"/>
                  <a:pt x="537" y="213"/>
                  <a:pt x="549" y="168"/>
                </a:cubicBezTo>
                <a:lnTo>
                  <a:pt x="609" y="152"/>
                </a:lnTo>
                <a:cubicBezTo>
                  <a:pt x="629" y="146"/>
                  <a:pt x="650" y="134"/>
                  <a:pt x="650" y="111"/>
                </a:cubicBezTo>
                <a:lnTo>
                  <a:pt x="650" y="56"/>
                </a:lnTo>
                <a:lnTo>
                  <a:pt x="1130" y="56"/>
                </a:lnTo>
                <a:cubicBezTo>
                  <a:pt x="1162" y="56"/>
                  <a:pt x="1187" y="82"/>
                  <a:pt x="1187" y="113"/>
                </a:cubicBezTo>
                <a:lnTo>
                  <a:pt x="1187" y="466"/>
                </a:lnTo>
                <a:close/>
                <a:moveTo>
                  <a:pt x="1187" y="725"/>
                </a:moveTo>
                <a:cubicBezTo>
                  <a:pt x="1137" y="696"/>
                  <a:pt x="1080" y="678"/>
                  <a:pt x="1017" y="678"/>
                </a:cubicBezTo>
                <a:cubicBezTo>
                  <a:pt x="830" y="678"/>
                  <a:pt x="679" y="830"/>
                  <a:pt x="679" y="1017"/>
                </a:cubicBezTo>
                <a:cubicBezTo>
                  <a:pt x="679" y="1079"/>
                  <a:pt x="696" y="1137"/>
                  <a:pt x="725" y="1186"/>
                </a:cubicBezTo>
                <a:lnTo>
                  <a:pt x="478" y="1186"/>
                </a:lnTo>
                <a:lnTo>
                  <a:pt x="453" y="1096"/>
                </a:lnTo>
                <a:lnTo>
                  <a:pt x="507" y="1066"/>
                </a:lnTo>
                <a:cubicBezTo>
                  <a:pt x="524" y="1057"/>
                  <a:pt x="535" y="1038"/>
                  <a:pt x="535" y="1017"/>
                </a:cubicBezTo>
                <a:cubicBezTo>
                  <a:pt x="535" y="975"/>
                  <a:pt x="541" y="933"/>
                  <a:pt x="552" y="892"/>
                </a:cubicBezTo>
                <a:cubicBezTo>
                  <a:pt x="558" y="873"/>
                  <a:pt x="551" y="851"/>
                  <a:pt x="537" y="837"/>
                </a:cubicBezTo>
                <a:lnTo>
                  <a:pt x="494" y="796"/>
                </a:lnTo>
                <a:lnTo>
                  <a:pt x="493" y="795"/>
                </a:lnTo>
                <a:lnTo>
                  <a:pt x="563" y="674"/>
                </a:lnTo>
                <a:lnTo>
                  <a:pt x="621" y="690"/>
                </a:lnTo>
                <a:cubicBezTo>
                  <a:pt x="641" y="697"/>
                  <a:pt x="662" y="691"/>
                  <a:pt x="677" y="676"/>
                </a:cubicBezTo>
                <a:cubicBezTo>
                  <a:pt x="706" y="646"/>
                  <a:pt x="740" y="621"/>
                  <a:pt x="776" y="600"/>
                </a:cubicBezTo>
                <a:cubicBezTo>
                  <a:pt x="794" y="589"/>
                  <a:pt x="805" y="571"/>
                  <a:pt x="805" y="550"/>
                </a:cubicBezTo>
                <a:lnTo>
                  <a:pt x="804" y="490"/>
                </a:lnTo>
                <a:lnTo>
                  <a:pt x="804" y="489"/>
                </a:lnTo>
                <a:lnTo>
                  <a:pt x="938" y="453"/>
                </a:lnTo>
                <a:lnTo>
                  <a:pt x="968" y="506"/>
                </a:lnTo>
                <a:cubicBezTo>
                  <a:pt x="973" y="516"/>
                  <a:pt x="981" y="523"/>
                  <a:pt x="989" y="528"/>
                </a:cubicBezTo>
                <a:cubicBezTo>
                  <a:pt x="998" y="533"/>
                  <a:pt x="1008" y="536"/>
                  <a:pt x="1018" y="536"/>
                </a:cubicBezTo>
                <a:cubicBezTo>
                  <a:pt x="1059" y="536"/>
                  <a:pt x="1102" y="541"/>
                  <a:pt x="1142" y="552"/>
                </a:cubicBezTo>
                <a:cubicBezTo>
                  <a:pt x="1157" y="556"/>
                  <a:pt x="1174" y="553"/>
                  <a:pt x="1187" y="545"/>
                </a:cubicBezTo>
                <a:lnTo>
                  <a:pt x="1187" y="725"/>
                </a:lnTo>
                <a:close/>
                <a:moveTo>
                  <a:pt x="1187" y="891"/>
                </a:moveTo>
                <a:lnTo>
                  <a:pt x="1099" y="939"/>
                </a:lnTo>
                <a:cubicBezTo>
                  <a:pt x="1078" y="918"/>
                  <a:pt x="1050" y="904"/>
                  <a:pt x="1017" y="904"/>
                </a:cubicBezTo>
                <a:cubicBezTo>
                  <a:pt x="985" y="904"/>
                  <a:pt x="956" y="918"/>
                  <a:pt x="936" y="939"/>
                </a:cubicBezTo>
                <a:lnTo>
                  <a:pt x="785" y="856"/>
                </a:lnTo>
                <a:cubicBezTo>
                  <a:pt x="837" y="783"/>
                  <a:pt x="921" y="735"/>
                  <a:pt x="1017" y="735"/>
                </a:cubicBezTo>
                <a:cubicBezTo>
                  <a:pt x="1082" y="735"/>
                  <a:pt x="1140" y="756"/>
                  <a:pt x="1187" y="792"/>
                </a:cubicBezTo>
                <a:lnTo>
                  <a:pt x="1187" y="891"/>
                </a:lnTo>
                <a:close/>
                <a:moveTo>
                  <a:pt x="1187" y="1130"/>
                </a:moveTo>
                <a:cubicBezTo>
                  <a:pt x="1187" y="1161"/>
                  <a:pt x="1162" y="1186"/>
                  <a:pt x="1130" y="1186"/>
                </a:cubicBezTo>
                <a:lnTo>
                  <a:pt x="1046" y="1186"/>
                </a:lnTo>
                <a:lnTo>
                  <a:pt x="1046" y="1126"/>
                </a:lnTo>
                <a:cubicBezTo>
                  <a:pt x="1094" y="1114"/>
                  <a:pt x="1130" y="1070"/>
                  <a:pt x="1130" y="1017"/>
                </a:cubicBezTo>
                <a:cubicBezTo>
                  <a:pt x="1130" y="1007"/>
                  <a:pt x="1129" y="998"/>
                  <a:pt x="1127" y="989"/>
                </a:cubicBezTo>
                <a:lnTo>
                  <a:pt x="1187" y="955"/>
                </a:lnTo>
                <a:lnTo>
                  <a:pt x="1187" y="1130"/>
                </a:lnTo>
                <a:close/>
                <a:moveTo>
                  <a:pt x="961" y="1017"/>
                </a:moveTo>
                <a:cubicBezTo>
                  <a:pt x="961" y="986"/>
                  <a:pt x="986" y="961"/>
                  <a:pt x="1017" y="961"/>
                </a:cubicBezTo>
                <a:cubicBezTo>
                  <a:pt x="1048" y="961"/>
                  <a:pt x="1074" y="986"/>
                  <a:pt x="1074" y="1017"/>
                </a:cubicBezTo>
                <a:cubicBezTo>
                  <a:pt x="1074" y="1048"/>
                  <a:pt x="1048" y="1074"/>
                  <a:pt x="1017" y="1074"/>
                </a:cubicBezTo>
                <a:cubicBezTo>
                  <a:pt x="986" y="1074"/>
                  <a:pt x="961" y="1048"/>
                  <a:pt x="961" y="1017"/>
                </a:cubicBezTo>
                <a:close/>
                <a:moveTo>
                  <a:pt x="989" y="1186"/>
                </a:moveTo>
                <a:lnTo>
                  <a:pt x="792" y="1186"/>
                </a:lnTo>
                <a:cubicBezTo>
                  <a:pt x="757" y="1139"/>
                  <a:pt x="735" y="1081"/>
                  <a:pt x="735" y="1017"/>
                </a:cubicBezTo>
                <a:cubicBezTo>
                  <a:pt x="735" y="977"/>
                  <a:pt x="743" y="939"/>
                  <a:pt x="758" y="905"/>
                </a:cubicBezTo>
                <a:lnTo>
                  <a:pt x="909" y="989"/>
                </a:lnTo>
                <a:cubicBezTo>
                  <a:pt x="906" y="998"/>
                  <a:pt x="905" y="1007"/>
                  <a:pt x="905" y="1017"/>
                </a:cubicBezTo>
                <a:cubicBezTo>
                  <a:pt x="905" y="1070"/>
                  <a:pt x="941" y="1114"/>
                  <a:pt x="989" y="1126"/>
                </a:cubicBezTo>
                <a:lnTo>
                  <a:pt x="989" y="1186"/>
                </a:lnTo>
                <a:close/>
                <a:moveTo>
                  <a:pt x="57" y="310"/>
                </a:moveTo>
                <a:cubicBezTo>
                  <a:pt x="191" y="296"/>
                  <a:pt x="296" y="190"/>
                  <a:pt x="310" y="56"/>
                </a:cubicBezTo>
                <a:lnTo>
                  <a:pt x="594" y="56"/>
                </a:lnTo>
                <a:lnTo>
                  <a:pt x="594" y="98"/>
                </a:lnTo>
                <a:lnTo>
                  <a:pt x="593" y="98"/>
                </a:lnTo>
                <a:lnTo>
                  <a:pt x="535" y="112"/>
                </a:lnTo>
                <a:cubicBezTo>
                  <a:pt x="515" y="117"/>
                  <a:pt x="500" y="133"/>
                  <a:pt x="495" y="153"/>
                </a:cubicBezTo>
                <a:cubicBezTo>
                  <a:pt x="484" y="193"/>
                  <a:pt x="468" y="232"/>
                  <a:pt x="446" y="269"/>
                </a:cubicBezTo>
                <a:cubicBezTo>
                  <a:pt x="436" y="287"/>
                  <a:pt x="436" y="309"/>
                  <a:pt x="447" y="327"/>
                </a:cubicBezTo>
                <a:lnTo>
                  <a:pt x="477" y="379"/>
                </a:lnTo>
                <a:lnTo>
                  <a:pt x="379" y="477"/>
                </a:lnTo>
                <a:lnTo>
                  <a:pt x="378" y="477"/>
                </a:lnTo>
                <a:lnTo>
                  <a:pt x="327" y="446"/>
                </a:lnTo>
                <a:cubicBezTo>
                  <a:pt x="318" y="440"/>
                  <a:pt x="308" y="438"/>
                  <a:pt x="297" y="438"/>
                </a:cubicBezTo>
                <a:cubicBezTo>
                  <a:pt x="288" y="438"/>
                  <a:pt x="278" y="440"/>
                  <a:pt x="269" y="445"/>
                </a:cubicBezTo>
                <a:cubicBezTo>
                  <a:pt x="233" y="467"/>
                  <a:pt x="194" y="483"/>
                  <a:pt x="153" y="494"/>
                </a:cubicBezTo>
                <a:cubicBezTo>
                  <a:pt x="134" y="499"/>
                  <a:pt x="118" y="514"/>
                  <a:pt x="113" y="535"/>
                </a:cubicBezTo>
                <a:lnTo>
                  <a:pt x="99" y="593"/>
                </a:lnTo>
                <a:lnTo>
                  <a:pt x="98" y="593"/>
                </a:lnTo>
                <a:lnTo>
                  <a:pt x="57" y="593"/>
                </a:lnTo>
                <a:lnTo>
                  <a:pt x="57" y="310"/>
                </a:lnTo>
                <a:close/>
                <a:moveTo>
                  <a:pt x="57" y="113"/>
                </a:moveTo>
                <a:cubicBezTo>
                  <a:pt x="57" y="82"/>
                  <a:pt x="82" y="56"/>
                  <a:pt x="113" y="56"/>
                </a:cubicBezTo>
                <a:lnTo>
                  <a:pt x="253" y="56"/>
                </a:lnTo>
                <a:cubicBezTo>
                  <a:pt x="240" y="158"/>
                  <a:pt x="159" y="240"/>
                  <a:pt x="57" y="253"/>
                </a:cubicBezTo>
                <a:lnTo>
                  <a:pt x="57" y="113"/>
                </a:lnTo>
                <a:close/>
                <a:moveTo>
                  <a:pt x="1130" y="0"/>
                </a:moveTo>
                <a:lnTo>
                  <a:pt x="113" y="0"/>
                </a:lnTo>
                <a:cubicBezTo>
                  <a:pt x="51" y="0"/>
                  <a:pt x="0" y="51"/>
                  <a:pt x="0" y="113"/>
                </a:cubicBezTo>
                <a:lnTo>
                  <a:pt x="0" y="1130"/>
                </a:lnTo>
                <a:cubicBezTo>
                  <a:pt x="0" y="1192"/>
                  <a:pt x="51" y="1243"/>
                  <a:pt x="113" y="1243"/>
                </a:cubicBezTo>
                <a:lnTo>
                  <a:pt x="1130" y="1243"/>
                </a:lnTo>
                <a:cubicBezTo>
                  <a:pt x="1193" y="1243"/>
                  <a:pt x="1244" y="1192"/>
                  <a:pt x="1244" y="1130"/>
                </a:cubicBezTo>
                <a:lnTo>
                  <a:pt x="1244" y="113"/>
                </a:lnTo>
                <a:cubicBezTo>
                  <a:pt x="1244" y="51"/>
                  <a:pt x="1193" y="0"/>
                  <a:pt x="11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F7A763-DF2B-8A16-396F-4B98206B404D}"/>
              </a:ext>
            </a:extLst>
          </p:cNvPr>
          <p:cNvSpPr txBox="1"/>
          <p:nvPr/>
        </p:nvSpPr>
        <p:spPr>
          <a:xfrm>
            <a:off x="2788514" y="4811613"/>
            <a:ext cx="1025985" cy="3570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>
              <a:lnSpc>
                <a:spcPts val="2160"/>
              </a:lnSpc>
            </a:pPr>
            <a:r>
              <a:rPr lang="pl-PL" spc="-15" dirty="0">
                <a:solidFill>
                  <a:schemeClr val="bg1"/>
                </a:solidFill>
                <a:latin typeface="+mj-lt"/>
              </a:rPr>
              <a:t>Trwałość</a:t>
            </a:r>
            <a:endParaRPr lang="en-US" spc="-15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B2DAFA-6080-88F9-6D1E-8BB2CBF2C4BA}"/>
              </a:ext>
            </a:extLst>
          </p:cNvPr>
          <p:cNvSpPr txBox="1"/>
          <p:nvPr/>
        </p:nvSpPr>
        <p:spPr>
          <a:xfrm>
            <a:off x="5323490" y="4807095"/>
            <a:ext cx="1054969" cy="3570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>
              <a:lnSpc>
                <a:spcPts val="2160"/>
              </a:lnSpc>
            </a:pPr>
            <a:r>
              <a:rPr lang="pl-PL" spc="-15" dirty="0">
                <a:solidFill>
                  <a:schemeClr val="bg1"/>
                </a:solidFill>
                <a:latin typeface="+mj-lt"/>
              </a:rPr>
              <a:t>Naprawa</a:t>
            </a:r>
            <a:endParaRPr lang="en-US" spc="-15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97FD5C-739B-C045-B7BA-0EF5F6F186B7}"/>
              </a:ext>
            </a:extLst>
          </p:cNvPr>
          <p:cNvSpPr txBox="1"/>
          <p:nvPr/>
        </p:nvSpPr>
        <p:spPr>
          <a:xfrm>
            <a:off x="7529178" y="4808365"/>
            <a:ext cx="1742528" cy="3570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>
              <a:lnSpc>
                <a:spcPts val="2160"/>
              </a:lnSpc>
            </a:pPr>
            <a:r>
              <a:rPr lang="pl-PL" spc="-15" dirty="0">
                <a:solidFill>
                  <a:schemeClr val="bg1"/>
                </a:solidFill>
                <a:latin typeface="+mj-lt"/>
              </a:rPr>
              <a:t>Ponowne Użycie</a:t>
            </a:r>
            <a:endParaRPr lang="en-US" spc="-15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Symbol zastępczy zawartości 3">
            <a:extLst>
              <a:ext uri="{FF2B5EF4-FFF2-40B4-BE49-F238E27FC236}">
                <a16:creationId xmlns:a16="http://schemas.microsoft.com/office/drawing/2014/main" id="{173052B3-C05D-9FD1-DE6B-3A162E878671}"/>
              </a:ext>
            </a:extLst>
          </p:cNvPr>
          <p:cNvSpPr txBox="1">
            <a:spLocks/>
          </p:cNvSpPr>
          <p:nvPr/>
        </p:nvSpPr>
        <p:spPr>
          <a:xfrm>
            <a:off x="774700" y="5499523"/>
            <a:ext cx="10668000" cy="932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2000" b="1" dirty="0">
                <a:solidFill>
                  <a:srgbClr val="2E7424"/>
                </a:solidFill>
              </a:rPr>
              <a:t>Bez </a:t>
            </a:r>
            <a:r>
              <a:rPr lang="pl-PL" sz="2000" b="1" dirty="0" err="1">
                <a:solidFill>
                  <a:srgbClr val="2E7424"/>
                </a:solidFill>
              </a:rPr>
              <a:t>ekoprojektowania</a:t>
            </a:r>
            <a:r>
              <a:rPr lang="pl-PL" sz="2000" b="1" dirty="0">
                <a:solidFill>
                  <a:srgbClr val="2E7424"/>
                </a:solidFill>
              </a:rPr>
              <a:t> GOZ pozostaje głównie systemem zarządzania odpadami.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l-PL" sz="2000" b="1" dirty="0">
                <a:solidFill>
                  <a:srgbClr val="2E7424"/>
                </a:solidFill>
              </a:rPr>
              <a:t>Z </a:t>
            </a:r>
            <a:r>
              <a:rPr lang="pl-PL" sz="2000" b="1" dirty="0" err="1">
                <a:solidFill>
                  <a:srgbClr val="2E7424"/>
                </a:solidFill>
              </a:rPr>
              <a:t>ekoprojektowaniem</a:t>
            </a:r>
            <a:r>
              <a:rPr lang="pl-PL" sz="2000" b="1" dirty="0">
                <a:solidFill>
                  <a:srgbClr val="2E7424"/>
                </a:solidFill>
              </a:rPr>
              <a:t> staje się modelem tworzenia wartości.</a:t>
            </a:r>
          </a:p>
        </p:txBody>
      </p:sp>
      <p:grpSp>
        <p:nvGrpSpPr>
          <p:cNvPr id="89" name="Grupa 88">
            <a:extLst>
              <a:ext uri="{FF2B5EF4-FFF2-40B4-BE49-F238E27FC236}">
                <a16:creationId xmlns:a16="http://schemas.microsoft.com/office/drawing/2014/main" id="{02E460E6-AB00-5672-9A45-1993CE4E64D1}"/>
              </a:ext>
            </a:extLst>
          </p:cNvPr>
          <p:cNvGrpSpPr/>
          <p:nvPr/>
        </p:nvGrpSpPr>
        <p:grpSpPr>
          <a:xfrm>
            <a:off x="2889141" y="2747810"/>
            <a:ext cx="794520" cy="829264"/>
            <a:chOff x="6886440" y="3273728"/>
            <a:chExt cx="436320" cy="455400"/>
          </a:xfrm>
        </p:grpSpPr>
        <p:sp>
          <p:nvSpPr>
            <p:cNvPr id="80" name="Freeform 1047">
              <a:extLst>
                <a:ext uri="{FF2B5EF4-FFF2-40B4-BE49-F238E27FC236}">
                  <a16:creationId xmlns:a16="http://schemas.microsoft.com/office/drawing/2014/main" id="{87481D54-A03D-3549-4434-A58CC0B6207A}"/>
                </a:ext>
              </a:extLst>
            </p:cNvPr>
            <p:cNvSpPr/>
            <p:nvPr/>
          </p:nvSpPr>
          <p:spPr>
            <a:xfrm>
              <a:off x="6945119" y="3385328"/>
              <a:ext cx="318600" cy="267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86" h="745">
                  <a:moveTo>
                    <a:pt x="626" y="144"/>
                  </a:moveTo>
                  <a:lnTo>
                    <a:pt x="726" y="43"/>
                  </a:lnTo>
                  <a:lnTo>
                    <a:pt x="826" y="144"/>
                  </a:lnTo>
                  <a:close/>
                  <a:moveTo>
                    <a:pt x="599" y="179"/>
                  </a:moveTo>
                  <a:lnTo>
                    <a:pt x="832" y="180"/>
                  </a:lnTo>
                  <a:lnTo>
                    <a:pt x="482" y="646"/>
                  </a:lnTo>
                  <a:close/>
                  <a:moveTo>
                    <a:pt x="288" y="178"/>
                  </a:moveTo>
                  <a:lnTo>
                    <a:pt x="405" y="646"/>
                  </a:lnTo>
                  <a:lnTo>
                    <a:pt x="53" y="177"/>
                  </a:lnTo>
                  <a:close/>
                  <a:moveTo>
                    <a:pt x="302" y="134"/>
                  </a:moveTo>
                  <a:lnTo>
                    <a:pt x="203" y="36"/>
                  </a:lnTo>
                  <a:lnTo>
                    <a:pt x="401" y="36"/>
                  </a:lnTo>
                  <a:close/>
                  <a:moveTo>
                    <a:pt x="585" y="134"/>
                  </a:moveTo>
                  <a:lnTo>
                    <a:pt x="487" y="36"/>
                  </a:lnTo>
                  <a:lnTo>
                    <a:pt x="684" y="36"/>
                  </a:lnTo>
                  <a:close/>
                  <a:moveTo>
                    <a:pt x="343" y="143"/>
                  </a:moveTo>
                  <a:lnTo>
                    <a:pt x="444" y="43"/>
                  </a:lnTo>
                  <a:lnTo>
                    <a:pt x="544" y="143"/>
                  </a:lnTo>
                  <a:close/>
                  <a:moveTo>
                    <a:pt x="562" y="179"/>
                  </a:moveTo>
                  <a:lnTo>
                    <a:pt x="444" y="654"/>
                  </a:lnTo>
                  <a:lnTo>
                    <a:pt x="324" y="178"/>
                  </a:lnTo>
                  <a:close/>
                  <a:moveTo>
                    <a:pt x="160" y="43"/>
                  </a:moveTo>
                  <a:lnTo>
                    <a:pt x="259" y="142"/>
                  </a:lnTo>
                  <a:lnTo>
                    <a:pt x="61" y="141"/>
                  </a:lnTo>
                  <a:close/>
                  <a:moveTo>
                    <a:pt x="886" y="162"/>
                  </a:moveTo>
                  <a:lnTo>
                    <a:pt x="886" y="161"/>
                  </a:lnTo>
                  <a:cubicBezTo>
                    <a:pt x="886" y="161"/>
                    <a:pt x="886" y="160"/>
                    <a:pt x="885" y="160"/>
                  </a:cubicBezTo>
                  <a:lnTo>
                    <a:pt x="885" y="159"/>
                  </a:lnTo>
                  <a:cubicBezTo>
                    <a:pt x="885" y="158"/>
                    <a:pt x="885" y="158"/>
                    <a:pt x="885" y="158"/>
                  </a:cubicBezTo>
                  <a:cubicBezTo>
                    <a:pt x="885" y="157"/>
                    <a:pt x="885" y="157"/>
                    <a:pt x="885" y="157"/>
                  </a:cubicBezTo>
                  <a:cubicBezTo>
                    <a:pt x="885" y="157"/>
                    <a:pt x="885" y="156"/>
                    <a:pt x="884" y="156"/>
                  </a:cubicBezTo>
                  <a:lnTo>
                    <a:pt x="884" y="155"/>
                  </a:lnTo>
                  <a:lnTo>
                    <a:pt x="884" y="154"/>
                  </a:lnTo>
                  <a:lnTo>
                    <a:pt x="883" y="154"/>
                  </a:lnTo>
                  <a:lnTo>
                    <a:pt x="883" y="153"/>
                  </a:lnTo>
                  <a:lnTo>
                    <a:pt x="883" y="152"/>
                  </a:lnTo>
                  <a:cubicBezTo>
                    <a:pt x="882" y="152"/>
                    <a:pt x="882" y="152"/>
                    <a:pt x="882" y="151"/>
                  </a:cubicBezTo>
                  <a:cubicBezTo>
                    <a:pt x="881" y="151"/>
                    <a:pt x="881" y="151"/>
                    <a:pt x="881" y="151"/>
                  </a:cubicBezTo>
                  <a:cubicBezTo>
                    <a:pt x="881" y="150"/>
                    <a:pt x="881" y="150"/>
                    <a:pt x="881" y="150"/>
                  </a:cubicBezTo>
                  <a:lnTo>
                    <a:pt x="739" y="6"/>
                  </a:lnTo>
                  <a:cubicBezTo>
                    <a:pt x="739" y="5"/>
                    <a:pt x="739" y="5"/>
                    <a:pt x="739" y="5"/>
                  </a:cubicBezTo>
                  <a:cubicBezTo>
                    <a:pt x="738" y="5"/>
                    <a:pt x="738" y="5"/>
                    <a:pt x="738" y="4"/>
                  </a:cubicBezTo>
                  <a:lnTo>
                    <a:pt x="737" y="4"/>
                  </a:lnTo>
                  <a:cubicBezTo>
                    <a:pt x="737" y="4"/>
                    <a:pt x="737" y="3"/>
                    <a:pt x="736" y="3"/>
                  </a:cubicBezTo>
                  <a:lnTo>
                    <a:pt x="735" y="3"/>
                  </a:lnTo>
                  <a:lnTo>
                    <a:pt x="735" y="2"/>
                  </a:lnTo>
                  <a:lnTo>
                    <a:pt x="734" y="2"/>
                  </a:lnTo>
                  <a:lnTo>
                    <a:pt x="733" y="2"/>
                  </a:lnTo>
                  <a:cubicBezTo>
                    <a:pt x="733" y="1"/>
                    <a:pt x="733" y="1"/>
                    <a:pt x="732" y="1"/>
                  </a:cubicBezTo>
                  <a:cubicBezTo>
                    <a:pt x="731" y="1"/>
                    <a:pt x="731" y="1"/>
                    <a:pt x="731" y="1"/>
                  </a:cubicBezTo>
                  <a:cubicBezTo>
                    <a:pt x="730" y="1"/>
                    <a:pt x="730" y="1"/>
                    <a:pt x="730" y="1"/>
                  </a:cubicBezTo>
                  <a:cubicBezTo>
                    <a:pt x="730" y="1"/>
                    <a:pt x="729" y="1"/>
                    <a:pt x="729" y="0"/>
                  </a:cubicBezTo>
                  <a:lnTo>
                    <a:pt x="728" y="0"/>
                  </a:lnTo>
                  <a:lnTo>
                    <a:pt x="727" y="0"/>
                  </a:lnTo>
                  <a:lnTo>
                    <a:pt x="444" y="0"/>
                  </a:lnTo>
                  <a:lnTo>
                    <a:pt x="443" y="0"/>
                  </a:lnTo>
                  <a:lnTo>
                    <a:pt x="160" y="0"/>
                  </a:lnTo>
                  <a:cubicBezTo>
                    <a:pt x="159" y="0"/>
                    <a:pt x="159" y="0"/>
                    <a:pt x="158" y="0"/>
                  </a:cubicBezTo>
                  <a:cubicBezTo>
                    <a:pt x="157" y="0"/>
                    <a:pt x="157" y="0"/>
                    <a:pt x="157" y="1"/>
                  </a:cubicBezTo>
                  <a:lnTo>
                    <a:pt x="156" y="1"/>
                  </a:lnTo>
                  <a:lnTo>
                    <a:pt x="155" y="1"/>
                  </a:lnTo>
                  <a:cubicBezTo>
                    <a:pt x="152" y="2"/>
                    <a:pt x="150" y="3"/>
                    <a:pt x="148" y="5"/>
                  </a:cubicBezTo>
                  <a:lnTo>
                    <a:pt x="5" y="146"/>
                  </a:lnTo>
                  <a:cubicBezTo>
                    <a:pt x="5" y="147"/>
                    <a:pt x="5" y="147"/>
                    <a:pt x="5" y="147"/>
                  </a:cubicBezTo>
                  <a:cubicBezTo>
                    <a:pt x="5" y="147"/>
                    <a:pt x="4" y="147"/>
                    <a:pt x="4" y="148"/>
                  </a:cubicBezTo>
                  <a:cubicBezTo>
                    <a:pt x="3" y="148"/>
                    <a:pt x="3" y="149"/>
                    <a:pt x="3" y="149"/>
                  </a:cubicBezTo>
                  <a:lnTo>
                    <a:pt x="3" y="150"/>
                  </a:lnTo>
                  <a:lnTo>
                    <a:pt x="2" y="150"/>
                  </a:lnTo>
                  <a:cubicBezTo>
                    <a:pt x="2" y="151"/>
                    <a:pt x="2" y="151"/>
                    <a:pt x="2" y="151"/>
                  </a:cubicBezTo>
                  <a:cubicBezTo>
                    <a:pt x="2" y="151"/>
                    <a:pt x="2" y="152"/>
                    <a:pt x="1" y="152"/>
                  </a:cubicBezTo>
                  <a:lnTo>
                    <a:pt x="1" y="153"/>
                  </a:lnTo>
                  <a:cubicBezTo>
                    <a:pt x="1" y="154"/>
                    <a:pt x="1" y="154"/>
                    <a:pt x="1" y="154"/>
                  </a:cubicBezTo>
                  <a:lnTo>
                    <a:pt x="0" y="155"/>
                  </a:lnTo>
                  <a:lnTo>
                    <a:pt x="0" y="156"/>
                  </a:lnTo>
                  <a:lnTo>
                    <a:pt x="0" y="157"/>
                  </a:lnTo>
                  <a:cubicBezTo>
                    <a:pt x="0" y="158"/>
                    <a:pt x="0" y="158"/>
                    <a:pt x="0" y="159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1"/>
                    <a:pt x="0" y="161"/>
                    <a:pt x="0" y="161"/>
                  </a:cubicBezTo>
                  <a:lnTo>
                    <a:pt x="0" y="162"/>
                  </a:lnTo>
                  <a:cubicBezTo>
                    <a:pt x="0" y="163"/>
                    <a:pt x="0" y="163"/>
                    <a:pt x="0" y="163"/>
                  </a:cubicBezTo>
                  <a:cubicBezTo>
                    <a:pt x="1" y="163"/>
                    <a:pt x="1" y="164"/>
                    <a:pt x="1" y="164"/>
                  </a:cubicBezTo>
                  <a:lnTo>
                    <a:pt x="1" y="165"/>
                  </a:lnTo>
                  <a:lnTo>
                    <a:pt x="1" y="166"/>
                  </a:lnTo>
                  <a:cubicBezTo>
                    <a:pt x="2" y="167"/>
                    <a:pt x="2" y="167"/>
                    <a:pt x="2" y="167"/>
                  </a:cubicBezTo>
                  <a:lnTo>
                    <a:pt x="2" y="168"/>
                  </a:lnTo>
                  <a:cubicBezTo>
                    <a:pt x="2" y="168"/>
                    <a:pt x="3" y="168"/>
                    <a:pt x="3" y="169"/>
                  </a:cubicBezTo>
                  <a:lnTo>
                    <a:pt x="3" y="170"/>
                  </a:lnTo>
                  <a:lnTo>
                    <a:pt x="429" y="737"/>
                  </a:lnTo>
                  <a:lnTo>
                    <a:pt x="429" y="738"/>
                  </a:lnTo>
                  <a:cubicBezTo>
                    <a:pt x="430" y="738"/>
                    <a:pt x="430" y="738"/>
                    <a:pt x="431" y="739"/>
                  </a:cubicBezTo>
                  <a:cubicBezTo>
                    <a:pt x="431" y="740"/>
                    <a:pt x="432" y="740"/>
                    <a:pt x="432" y="740"/>
                  </a:cubicBezTo>
                  <a:lnTo>
                    <a:pt x="432" y="741"/>
                  </a:lnTo>
                  <a:cubicBezTo>
                    <a:pt x="433" y="741"/>
                    <a:pt x="433" y="741"/>
                    <a:pt x="434" y="742"/>
                  </a:cubicBezTo>
                  <a:cubicBezTo>
                    <a:pt x="434" y="742"/>
                    <a:pt x="435" y="742"/>
                    <a:pt x="435" y="743"/>
                  </a:cubicBezTo>
                  <a:cubicBezTo>
                    <a:pt x="436" y="743"/>
                    <a:pt x="436" y="743"/>
                    <a:pt x="436" y="743"/>
                  </a:cubicBezTo>
                  <a:lnTo>
                    <a:pt x="437" y="743"/>
                  </a:lnTo>
                  <a:lnTo>
                    <a:pt x="438" y="743"/>
                  </a:lnTo>
                  <a:cubicBezTo>
                    <a:pt x="438" y="744"/>
                    <a:pt x="439" y="744"/>
                    <a:pt x="439" y="744"/>
                  </a:cubicBezTo>
                  <a:cubicBezTo>
                    <a:pt x="440" y="744"/>
                    <a:pt x="440" y="744"/>
                    <a:pt x="440" y="744"/>
                  </a:cubicBezTo>
                  <a:lnTo>
                    <a:pt x="441" y="744"/>
                  </a:lnTo>
                  <a:lnTo>
                    <a:pt x="442" y="744"/>
                  </a:lnTo>
                  <a:cubicBezTo>
                    <a:pt x="442" y="745"/>
                    <a:pt x="443" y="745"/>
                    <a:pt x="444" y="745"/>
                  </a:cubicBezTo>
                  <a:cubicBezTo>
                    <a:pt x="444" y="745"/>
                    <a:pt x="445" y="745"/>
                    <a:pt x="445" y="744"/>
                  </a:cubicBezTo>
                  <a:cubicBezTo>
                    <a:pt x="446" y="744"/>
                    <a:pt x="446" y="744"/>
                    <a:pt x="446" y="744"/>
                  </a:cubicBezTo>
                  <a:lnTo>
                    <a:pt x="447" y="744"/>
                  </a:lnTo>
                  <a:cubicBezTo>
                    <a:pt x="448" y="744"/>
                    <a:pt x="448" y="744"/>
                    <a:pt x="448" y="744"/>
                  </a:cubicBezTo>
                  <a:cubicBezTo>
                    <a:pt x="448" y="744"/>
                    <a:pt x="449" y="744"/>
                    <a:pt x="450" y="743"/>
                  </a:cubicBezTo>
                  <a:lnTo>
                    <a:pt x="451" y="743"/>
                  </a:lnTo>
                  <a:lnTo>
                    <a:pt x="452" y="743"/>
                  </a:lnTo>
                  <a:cubicBezTo>
                    <a:pt x="452" y="742"/>
                    <a:pt x="453" y="742"/>
                    <a:pt x="453" y="742"/>
                  </a:cubicBezTo>
                  <a:cubicBezTo>
                    <a:pt x="454" y="741"/>
                    <a:pt x="454" y="741"/>
                    <a:pt x="455" y="741"/>
                  </a:cubicBezTo>
                  <a:lnTo>
                    <a:pt x="455" y="740"/>
                  </a:lnTo>
                  <a:cubicBezTo>
                    <a:pt x="456" y="740"/>
                    <a:pt x="456" y="740"/>
                    <a:pt x="456" y="739"/>
                  </a:cubicBezTo>
                  <a:cubicBezTo>
                    <a:pt x="457" y="738"/>
                    <a:pt x="457" y="738"/>
                    <a:pt x="458" y="738"/>
                  </a:cubicBezTo>
                  <a:lnTo>
                    <a:pt x="458" y="737"/>
                  </a:lnTo>
                  <a:lnTo>
                    <a:pt x="882" y="173"/>
                  </a:lnTo>
                  <a:cubicBezTo>
                    <a:pt x="882" y="172"/>
                    <a:pt x="883" y="172"/>
                    <a:pt x="883" y="172"/>
                  </a:cubicBezTo>
                  <a:lnTo>
                    <a:pt x="883" y="171"/>
                  </a:lnTo>
                  <a:lnTo>
                    <a:pt x="884" y="171"/>
                  </a:lnTo>
                  <a:cubicBezTo>
                    <a:pt x="884" y="170"/>
                    <a:pt x="884" y="170"/>
                    <a:pt x="884" y="170"/>
                  </a:cubicBezTo>
                  <a:lnTo>
                    <a:pt x="884" y="169"/>
                  </a:lnTo>
                  <a:lnTo>
                    <a:pt x="885" y="168"/>
                  </a:lnTo>
                  <a:cubicBezTo>
                    <a:pt x="885" y="167"/>
                    <a:pt x="885" y="167"/>
                    <a:pt x="885" y="167"/>
                  </a:cubicBezTo>
                  <a:cubicBezTo>
                    <a:pt x="885" y="166"/>
                    <a:pt x="885" y="166"/>
                    <a:pt x="885" y="166"/>
                  </a:cubicBezTo>
                  <a:cubicBezTo>
                    <a:pt x="885" y="165"/>
                    <a:pt x="885" y="165"/>
                    <a:pt x="886" y="164"/>
                  </a:cubicBezTo>
                  <a:cubicBezTo>
                    <a:pt x="886" y="163"/>
                    <a:pt x="886" y="163"/>
                    <a:pt x="886" y="163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1" name="Freeform 1048">
              <a:extLst>
                <a:ext uri="{FF2B5EF4-FFF2-40B4-BE49-F238E27FC236}">
                  <a16:creationId xmlns:a16="http://schemas.microsoft.com/office/drawing/2014/main" id="{B9B1DB4D-6B3F-739F-AAAB-8628B4C8AB45}"/>
                </a:ext>
              </a:extLst>
            </p:cNvPr>
            <p:cNvSpPr/>
            <p:nvPr/>
          </p:nvSpPr>
          <p:spPr>
            <a:xfrm>
              <a:off x="7092360" y="3273728"/>
              <a:ext cx="19440" cy="56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" h="159">
                  <a:moveTo>
                    <a:pt x="27" y="159"/>
                  </a:moveTo>
                  <a:cubicBezTo>
                    <a:pt x="43" y="159"/>
                    <a:pt x="55" y="147"/>
                    <a:pt x="55" y="132"/>
                  </a:cubicBezTo>
                  <a:lnTo>
                    <a:pt x="55" y="27"/>
                  </a:lnTo>
                  <a:cubicBezTo>
                    <a:pt x="55" y="12"/>
                    <a:pt x="43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lnTo>
                    <a:pt x="0" y="132"/>
                  </a:lnTo>
                  <a:cubicBezTo>
                    <a:pt x="0" y="147"/>
                    <a:pt x="12" y="159"/>
                    <a:pt x="27" y="159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2" name="Freeform 1049">
              <a:extLst>
                <a:ext uri="{FF2B5EF4-FFF2-40B4-BE49-F238E27FC236}">
                  <a16:creationId xmlns:a16="http://schemas.microsoft.com/office/drawing/2014/main" id="{C2030B08-DC82-BC80-A5BE-B7CC12EAB426}"/>
                </a:ext>
              </a:extLst>
            </p:cNvPr>
            <p:cNvSpPr/>
            <p:nvPr/>
          </p:nvSpPr>
          <p:spPr>
            <a:xfrm>
              <a:off x="7093080" y="3671888"/>
              <a:ext cx="19440" cy="572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" h="160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lnTo>
                    <a:pt x="0" y="132"/>
                  </a:lnTo>
                  <a:cubicBezTo>
                    <a:pt x="0" y="148"/>
                    <a:pt x="13" y="160"/>
                    <a:pt x="28" y="160"/>
                  </a:cubicBezTo>
                  <a:cubicBezTo>
                    <a:pt x="43" y="160"/>
                    <a:pt x="55" y="148"/>
                    <a:pt x="55" y="132"/>
                  </a:cubicBezTo>
                  <a:lnTo>
                    <a:pt x="55" y="28"/>
                  </a:lnTo>
                  <a:cubicBezTo>
                    <a:pt x="55" y="13"/>
                    <a:pt x="43" y="0"/>
                    <a:pt x="28" y="0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3" name="Freeform 1050">
              <a:extLst>
                <a:ext uri="{FF2B5EF4-FFF2-40B4-BE49-F238E27FC236}">
                  <a16:creationId xmlns:a16="http://schemas.microsoft.com/office/drawing/2014/main" id="{380A4CCA-7453-47D4-79B9-80C30AC046BF}"/>
                </a:ext>
              </a:extLst>
            </p:cNvPr>
            <p:cNvSpPr/>
            <p:nvPr/>
          </p:nvSpPr>
          <p:spPr>
            <a:xfrm>
              <a:off x="7214040" y="3332768"/>
              <a:ext cx="45720" cy="457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8" h="128">
                  <a:moveTo>
                    <a:pt x="27" y="128"/>
                  </a:moveTo>
                  <a:cubicBezTo>
                    <a:pt x="34" y="128"/>
                    <a:pt x="41" y="126"/>
                    <a:pt x="47" y="120"/>
                  </a:cubicBezTo>
                  <a:lnTo>
                    <a:pt x="120" y="47"/>
                  </a:lnTo>
                  <a:cubicBezTo>
                    <a:pt x="131" y="36"/>
                    <a:pt x="131" y="18"/>
                    <a:pt x="120" y="8"/>
                  </a:cubicBezTo>
                  <a:cubicBezTo>
                    <a:pt x="110" y="-3"/>
                    <a:pt x="92" y="-3"/>
                    <a:pt x="81" y="8"/>
                  </a:cubicBezTo>
                  <a:lnTo>
                    <a:pt x="8" y="81"/>
                  </a:lnTo>
                  <a:cubicBezTo>
                    <a:pt x="-3" y="92"/>
                    <a:pt x="-3" y="110"/>
                    <a:pt x="8" y="120"/>
                  </a:cubicBezTo>
                  <a:cubicBezTo>
                    <a:pt x="13" y="126"/>
                    <a:pt x="20" y="128"/>
                    <a:pt x="27" y="128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4" name="Freeform 1051">
              <a:extLst>
                <a:ext uri="{FF2B5EF4-FFF2-40B4-BE49-F238E27FC236}">
                  <a16:creationId xmlns:a16="http://schemas.microsoft.com/office/drawing/2014/main" id="{AF8409EE-725D-8624-23C5-46DF5FFDFEC4}"/>
                </a:ext>
              </a:extLst>
            </p:cNvPr>
            <p:cNvSpPr/>
            <p:nvPr/>
          </p:nvSpPr>
          <p:spPr>
            <a:xfrm>
              <a:off x="7265880" y="3479648"/>
              <a:ext cx="56880" cy="19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9" h="55">
                  <a:moveTo>
                    <a:pt x="131" y="0"/>
                  </a:moveTo>
                  <a:lnTo>
                    <a:pt x="27" y="0"/>
                  </a:ln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lnTo>
                    <a:pt x="131" y="55"/>
                  </a:lnTo>
                  <a:cubicBezTo>
                    <a:pt x="147" y="55"/>
                    <a:pt x="159" y="43"/>
                    <a:pt x="159" y="27"/>
                  </a:cubicBezTo>
                  <a:cubicBezTo>
                    <a:pt x="159" y="12"/>
                    <a:pt x="147" y="0"/>
                    <a:pt x="131" y="0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5" name="Freeform 1052">
              <a:extLst>
                <a:ext uri="{FF2B5EF4-FFF2-40B4-BE49-F238E27FC236}">
                  <a16:creationId xmlns:a16="http://schemas.microsoft.com/office/drawing/2014/main" id="{0EE8C417-741B-7AA0-6A01-F03FC4993400}"/>
                </a:ext>
              </a:extLst>
            </p:cNvPr>
            <p:cNvSpPr/>
            <p:nvPr/>
          </p:nvSpPr>
          <p:spPr>
            <a:xfrm>
              <a:off x="7217640" y="3600968"/>
              <a:ext cx="46080" cy="460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9" h="129">
                  <a:moveTo>
                    <a:pt x="47" y="8"/>
                  </a:moveTo>
                  <a:cubicBezTo>
                    <a:pt x="36" y="-3"/>
                    <a:pt x="18" y="-3"/>
                    <a:pt x="7" y="8"/>
                  </a:cubicBezTo>
                  <a:cubicBezTo>
                    <a:pt x="-2" y="19"/>
                    <a:pt x="-2" y="36"/>
                    <a:pt x="7" y="47"/>
                  </a:cubicBezTo>
                  <a:lnTo>
                    <a:pt x="81" y="121"/>
                  </a:lnTo>
                  <a:cubicBezTo>
                    <a:pt x="87" y="126"/>
                    <a:pt x="94" y="129"/>
                    <a:pt x="101" y="129"/>
                  </a:cubicBezTo>
                  <a:cubicBezTo>
                    <a:pt x="108" y="129"/>
                    <a:pt x="115" y="126"/>
                    <a:pt x="120" y="121"/>
                  </a:cubicBezTo>
                  <a:cubicBezTo>
                    <a:pt x="131" y="110"/>
                    <a:pt x="131" y="92"/>
                    <a:pt x="120" y="82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6" name="Freeform 1053">
              <a:extLst>
                <a:ext uri="{FF2B5EF4-FFF2-40B4-BE49-F238E27FC236}">
                  <a16:creationId xmlns:a16="http://schemas.microsoft.com/office/drawing/2014/main" id="{E581F4A8-C14D-74C1-216E-C12C96282BEE}"/>
                </a:ext>
              </a:extLst>
            </p:cNvPr>
            <p:cNvSpPr/>
            <p:nvPr/>
          </p:nvSpPr>
          <p:spPr>
            <a:xfrm>
              <a:off x="6949440" y="3604568"/>
              <a:ext cx="46080" cy="457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9" h="128">
                  <a:moveTo>
                    <a:pt x="81" y="8"/>
                  </a:moveTo>
                  <a:lnTo>
                    <a:pt x="7" y="81"/>
                  </a:lnTo>
                  <a:cubicBezTo>
                    <a:pt x="-2" y="92"/>
                    <a:pt x="-2" y="110"/>
                    <a:pt x="7" y="120"/>
                  </a:cubicBezTo>
                  <a:cubicBezTo>
                    <a:pt x="13" y="126"/>
                    <a:pt x="20" y="128"/>
                    <a:pt x="27" y="128"/>
                  </a:cubicBezTo>
                  <a:cubicBezTo>
                    <a:pt x="34" y="128"/>
                    <a:pt x="41" y="126"/>
                    <a:pt x="46" y="120"/>
                  </a:cubicBezTo>
                  <a:lnTo>
                    <a:pt x="120" y="47"/>
                  </a:lnTo>
                  <a:cubicBezTo>
                    <a:pt x="131" y="36"/>
                    <a:pt x="131" y="18"/>
                    <a:pt x="120" y="8"/>
                  </a:cubicBezTo>
                  <a:cubicBezTo>
                    <a:pt x="109" y="-3"/>
                    <a:pt x="92" y="-3"/>
                    <a:pt x="81" y="8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7" name="Freeform 1054">
              <a:extLst>
                <a:ext uri="{FF2B5EF4-FFF2-40B4-BE49-F238E27FC236}">
                  <a16:creationId xmlns:a16="http://schemas.microsoft.com/office/drawing/2014/main" id="{D7808C7B-0C7F-3882-A679-17D7CE7A908F}"/>
                </a:ext>
              </a:extLst>
            </p:cNvPr>
            <p:cNvSpPr/>
            <p:nvPr/>
          </p:nvSpPr>
          <p:spPr>
            <a:xfrm>
              <a:off x="6886440" y="3484688"/>
              <a:ext cx="56880" cy="19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9" h="55">
                  <a:moveTo>
                    <a:pt x="131" y="0"/>
                  </a:moveTo>
                  <a:lnTo>
                    <a:pt x="27" y="0"/>
                  </a:lnTo>
                  <a:cubicBezTo>
                    <a:pt x="12" y="0"/>
                    <a:pt x="0" y="12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lnTo>
                    <a:pt x="131" y="55"/>
                  </a:lnTo>
                  <a:cubicBezTo>
                    <a:pt x="147" y="55"/>
                    <a:pt x="159" y="43"/>
                    <a:pt x="159" y="28"/>
                  </a:cubicBezTo>
                  <a:cubicBezTo>
                    <a:pt x="159" y="12"/>
                    <a:pt x="147" y="0"/>
                    <a:pt x="131" y="0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8" name="Freeform 1055">
              <a:extLst>
                <a:ext uri="{FF2B5EF4-FFF2-40B4-BE49-F238E27FC236}">
                  <a16:creationId xmlns:a16="http://schemas.microsoft.com/office/drawing/2014/main" id="{3FBB9424-2676-21A5-A955-5856AE72ECEF}"/>
                </a:ext>
              </a:extLst>
            </p:cNvPr>
            <p:cNvSpPr/>
            <p:nvPr/>
          </p:nvSpPr>
          <p:spPr>
            <a:xfrm>
              <a:off x="6945840" y="3336368"/>
              <a:ext cx="46080" cy="457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9" h="128">
                  <a:moveTo>
                    <a:pt x="81" y="120"/>
                  </a:moveTo>
                  <a:cubicBezTo>
                    <a:pt x="87" y="126"/>
                    <a:pt x="94" y="128"/>
                    <a:pt x="101" y="128"/>
                  </a:cubicBezTo>
                  <a:cubicBezTo>
                    <a:pt x="108" y="128"/>
                    <a:pt x="115" y="126"/>
                    <a:pt x="120" y="120"/>
                  </a:cubicBezTo>
                  <a:cubicBezTo>
                    <a:pt x="131" y="109"/>
                    <a:pt x="131" y="92"/>
                    <a:pt x="120" y="81"/>
                  </a:cubicBezTo>
                  <a:lnTo>
                    <a:pt x="46" y="7"/>
                  </a:lnTo>
                  <a:cubicBezTo>
                    <a:pt x="36" y="-2"/>
                    <a:pt x="18" y="-2"/>
                    <a:pt x="7" y="7"/>
                  </a:cubicBezTo>
                  <a:cubicBezTo>
                    <a:pt x="-2" y="18"/>
                    <a:pt x="-2" y="36"/>
                    <a:pt x="7" y="46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698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A2610C-FA98-B152-58A8-0B8C89462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6184900" cy="1117687"/>
          </a:xfrm>
        </p:spPr>
        <p:txBody>
          <a:bodyPr/>
          <a:lstStyle/>
          <a:p>
            <a:r>
              <a:rPr lang="pl-PL" dirty="0"/>
              <a:t>Co obejmuje </a:t>
            </a:r>
            <a:r>
              <a:rPr lang="pl-PL" dirty="0" err="1"/>
              <a:t>ekoprojektowanie</a:t>
            </a:r>
            <a:r>
              <a:rPr lang="pl-PL" dirty="0"/>
              <a:t>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6BDD97F-50D8-5779-803B-7AB729911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3</a:t>
            </a:fld>
            <a:endParaRPr lang="en-US" dirty="0"/>
          </a:p>
        </p:txBody>
      </p:sp>
      <p:cxnSp>
        <p:nvCxnSpPr>
          <p:cNvPr id="5" name="Straight Connector 21">
            <a:extLst>
              <a:ext uri="{FF2B5EF4-FFF2-40B4-BE49-F238E27FC236}">
                <a16:creationId xmlns:a16="http://schemas.microsoft.com/office/drawing/2014/main" id="{47BD4106-F9B0-C6B6-08E8-B4F8453CF586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3353065" y="3616983"/>
            <a:ext cx="1794355" cy="5825"/>
          </a:xfrm>
          <a:prstGeom prst="line">
            <a:avLst/>
          </a:prstGeom>
          <a:ln w="3810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5">
            <a:extLst>
              <a:ext uri="{FF2B5EF4-FFF2-40B4-BE49-F238E27FC236}">
                <a16:creationId xmlns:a16="http://schemas.microsoft.com/office/drawing/2014/main" id="{EDF5FD7D-4BF7-A3E3-D3DF-8931536CC643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7039587" y="3614989"/>
            <a:ext cx="1790880" cy="7819"/>
          </a:xfrm>
          <a:prstGeom prst="line">
            <a:avLst/>
          </a:prstGeom>
          <a:ln w="38100">
            <a:solidFill>
              <a:schemeClr val="accent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hape 23">
            <a:extLst>
              <a:ext uri="{FF2B5EF4-FFF2-40B4-BE49-F238E27FC236}">
                <a16:creationId xmlns:a16="http://schemas.microsoft.com/office/drawing/2014/main" id="{CB17403C-C47C-5283-D8C3-2FBF56AC7EA9}"/>
              </a:ext>
            </a:extLst>
          </p:cNvPr>
          <p:cNvSpPr/>
          <p:nvPr/>
        </p:nvSpPr>
        <p:spPr>
          <a:xfrm>
            <a:off x="6992921" y="1965060"/>
            <a:ext cx="1837546" cy="247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914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chemeClr val="accent5"/>
            </a:solidFill>
            <a:prstDash val="solid"/>
            <a:miter lim="400000"/>
            <a:tailEnd type="oval"/>
          </a:ln>
          <a:effectLst/>
        </p:spPr>
        <p:txBody>
          <a:bodyPr wrap="square" lIns="50787" tIns="50787" rIns="50787" bIns="50787" numCol="1" anchor="ctr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Shape 24">
            <a:extLst>
              <a:ext uri="{FF2B5EF4-FFF2-40B4-BE49-F238E27FC236}">
                <a16:creationId xmlns:a16="http://schemas.microsoft.com/office/drawing/2014/main" id="{89208E1D-4668-4600-02D1-4743479211E1}"/>
              </a:ext>
            </a:extLst>
          </p:cNvPr>
          <p:cNvSpPr/>
          <p:nvPr/>
        </p:nvSpPr>
        <p:spPr>
          <a:xfrm rot="10800000" flipH="1">
            <a:off x="6992921" y="5087358"/>
            <a:ext cx="1837546" cy="24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914" y="0"/>
                </a:lnTo>
                <a:lnTo>
                  <a:pt x="21600" y="0"/>
                </a:lnTo>
              </a:path>
            </a:pathLst>
          </a:custGeom>
          <a:noFill/>
          <a:ln w="38100" cap="flat">
            <a:solidFill>
              <a:schemeClr val="accent3"/>
            </a:solidFill>
            <a:prstDash val="solid"/>
            <a:miter lim="400000"/>
            <a:tailEnd type="oval"/>
          </a:ln>
          <a:effectLst/>
        </p:spPr>
        <p:txBody>
          <a:bodyPr wrap="square" lIns="50787" tIns="50787" rIns="50787" bIns="50787" numCol="1" anchor="ctr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Shape 26">
            <a:extLst>
              <a:ext uri="{FF2B5EF4-FFF2-40B4-BE49-F238E27FC236}">
                <a16:creationId xmlns:a16="http://schemas.microsoft.com/office/drawing/2014/main" id="{4F5504A6-6717-746B-E4CE-91224A3C418F}"/>
              </a:ext>
            </a:extLst>
          </p:cNvPr>
          <p:cNvSpPr/>
          <p:nvPr/>
        </p:nvSpPr>
        <p:spPr>
          <a:xfrm>
            <a:off x="3353065" y="1965060"/>
            <a:ext cx="1837545" cy="247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8686" y="0"/>
                </a:lnTo>
                <a:lnTo>
                  <a:pt x="0" y="0"/>
                </a:lnTo>
              </a:path>
            </a:pathLst>
          </a:custGeom>
          <a:noFill/>
          <a:ln w="38100" cap="flat">
            <a:solidFill>
              <a:schemeClr val="accent6"/>
            </a:solidFill>
            <a:prstDash val="solid"/>
            <a:miter lim="400000"/>
            <a:tailEnd type="oval"/>
          </a:ln>
          <a:effectLst/>
        </p:spPr>
        <p:txBody>
          <a:bodyPr wrap="square" lIns="50787" tIns="50787" rIns="50787" bIns="50787" numCol="1" anchor="ctr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Shape 27">
            <a:extLst>
              <a:ext uri="{FF2B5EF4-FFF2-40B4-BE49-F238E27FC236}">
                <a16:creationId xmlns:a16="http://schemas.microsoft.com/office/drawing/2014/main" id="{E75C12DA-CD27-85E0-6F0F-823DE8084500}"/>
              </a:ext>
            </a:extLst>
          </p:cNvPr>
          <p:cNvSpPr/>
          <p:nvPr/>
        </p:nvSpPr>
        <p:spPr>
          <a:xfrm>
            <a:off x="3353065" y="5087358"/>
            <a:ext cx="1837545" cy="24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8686" y="21600"/>
                </a:lnTo>
                <a:lnTo>
                  <a:pt x="0" y="21600"/>
                </a:lnTo>
              </a:path>
            </a:pathLst>
          </a:custGeom>
          <a:noFill/>
          <a:ln w="38100" cap="flat">
            <a:solidFill>
              <a:schemeClr val="accent2"/>
            </a:solidFill>
            <a:prstDash val="solid"/>
            <a:miter lim="400000"/>
            <a:tailEnd type="oval"/>
          </a:ln>
          <a:effectLst/>
        </p:spPr>
        <p:txBody>
          <a:bodyPr wrap="square" lIns="50787" tIns="50787" rIns="50787" bIns="50787" numCol="1" anchor="ctr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80047119-CA93-75CA-9C7F-9F62C0242D6A}"/>
              </a:ext>
            </a:extLst>
          </p:cNvPr>
          <p:cNvSpPr/>
          <p:nvPr/>
        </p:nvSpPr>
        <p:spPr>
          <a:xfrm>
            <a:off x="4214290" y="1460741"/>
            <a:ext cx="1896834" cy="2190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0802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8C857E10-0E12-0CE3-09A9-E587282D2BFE}"/>
              </a:ext>
            </a:extLst>
          </p:cNvPr>
          <p:cNvSpPr/>
          <p:nvPr/>
        </p:nvSpPr>
        <p:spPr>
          <a:xfrm>
            <a:off x="4198839" y="2527576"/>
            <a:ext cx="1897162" cy="2190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" y="21600"/>
                </a:lnTo>
                <a:lnTo>
                  <a:pt x="21600" y="108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B7AE0AEF-7D6A-6B73-A6FA-588F2B32A0C2}"/>
              </a:ext>
            </a:extLst>
          </p:cNvPr>
          <p:cNvSpPr/>
          <p:nvPr/>
        </p:nvSpPr>
        <p:spPr>
          <a:xfrm>
            <a:off x="4194172" y="3619087"/>
            <a:ext cx="1896834" cy="2190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0798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63C0909-21FF-E63F-9355-D750B92162B7}"/>
              </a:ext>
            </a:extLst>
          </p:cNvPr>
          <p:cNvSpPr/>
          <p:nvPr/>
        </p:nvSpPr>
        <p:spPr>
          <a:xfrm>
            <a:off x="6096000" y="1440473"/>
            <a:ext cx="1896835" cy="2190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0802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9FD28648-0B9A-3BDA-65B2-290492DE44AC}"/>
              </a:ext>
            </a:extLst>
          </p:cNvPr>
          <p:cNvSpPr/>
          <p:nvPr/>
        </p:nvSpPr>
        <p:spPr>
          <a:xfrm>
            <a:off x="6091006" y="2527576"/>
            <a:ext cx="1897162" cy="2190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596" y="21600"/>
                </a:lnTo>
                <a:lnTo>
                  <a:pt x="0" y="10801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F0FF2DE6-2B8A-BF14-23A6-492AADBE7F15}"/>
              </a:ext>
            </a:extLst>
          </p:cNvPr>
          <p:cNvSpPr/>
          <p:nvPr/>
        </p:nvSpPr>
        <p:spPr>
          <a:xfrm>
            <a:off x="6096000" y="3619087"/>
            <a:ext cx="1896835" cy="2190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0798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53F81845-0B3B-39BE-2B76-BEAB2BFFAFB8}"/>
              </a:ext>
            </a:extLst>
          </p:cNvPr>
          <p:cNvSpPr/>
          <p:nvPr/>
        </p:nvSpPr>
        <p:spPr>
          <a:xfrm>
            <a:off x="5142425" y="2535799"/>
            <a:ext cx="1897162" cy="2190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/>
            <a:endParaRPr sz="3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5AAE9DEA-44E5-0062-240E-4B8F79C8E83D}"/>
              </a:ext>
            </a:extLst>
          </p:cNvPr>
          <p:cNvSpPr txBox="1">
            <a:spLocks/>
          </p:cNvSpPr>
          <p:nvPr/>
        </p:nvSpPr>
        <p:spPr>
          <a:xfrm>
            <a:off x="8944197" y="1788454"/>
            <a:ext cx="2244044" cy="25462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r>
              <a:rPr lang="pl-PL" sz="1200" dirty="0">
                <a:solidFill>
                  <a:schemeClr val="bg1"/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Bezpieczne składy</a:t>
            </a:r>
            <a:endParaRPr lang="en-US" sz="1200" dirty="0">
              <a:solidFill>
                <a:schemeClr val="bg1"/>
              </a:solidFill>
              <a:latin typeface="+mj-lt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19" name="TextBox 29">
            <a:extLst>
              <a:ext uri="{FF2B5EF4-FFF2-40B4-BE49-F238E27FC236}">
                <a16:creationId xmlns:a16="http://schemas.microsoft.com/office/drawing/2014/main" id="{45F75CFF-62D9-5CEA-B046-271B4C504A35}"/>
              </a:ext>
            </a:extLst>
          </p:cNvPr>
          <p:cNvSpPr txBox="1"/>
          <p:nvPr/>
        </p:nvSpPr>
        <p:spPr>
          <a:xfrm>
            <a:off x="8950213" y="1465346"/>
            <a:ext cx="1156086" cy="338554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Substancje</a:t>
            </a:r>
            <a:endParaRPr lang="en-US" sz="1600" b="1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2A6656FD-D6AD-E31C-DD2C-3AF8F324AAF9}"/>
              </a:ext>
            </a:extLst>
          </p:cNvPr>
          <p:cNvSpPr txBox="1">
            <a:spLocks/>
          </p:cNvSpPr>
          <p:nvPr/>
        </p:nvSpPr>
        <p:spPr>
          <a:xfrm>
            <a:off x="8944197" y="3425095"/>
            <a:ext cx="2244044" cy="25462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r>
              <a:rPr lang="pl-PL" sz="1200" dirty="0">
                <a:solidFill>
                  <a:schemeClr val="bg1"/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Mniej surowca i energii</a:t>
            </a:r>
            <a:endParaRPr lang="en-US" sz="1200" dirty="0">
              <a:solidFill>
                <a:schemeClr val="bg1"/>
              </a:solidFill>
              <a:latin typeface="+mj-lt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714FCF10-C013-63FB-4B3F-103DF2FB40FA}"/>
              </a:ext>
            </a:extLst>
          </p:cNvPr>
          <p:cNvSpPr txBox="1"/>
          <p:nvPr/>
        </p:nvSpPr>
        <p:spPr>
          <a:xfrm>
            <a:off x="8950213" y="3101987"/>
            <a:ext cx="911147" cy="338554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Materiał</a:t>
            </a:r>
            <a:endParaRPr lang="en-US" sz="1600" b="1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7117B9C1-697C-7EFF-20E4-EC5C4DA888D6}"/>
              </a:ext>
            </a:extLst>
          </p:cNvPr>
          <p:cNvSpPr txBox="1">
            <a:spLocks/>
          </p:cNvSpPr>
          <p:nvPr/>
        </p:nvSpPr>
        <p:spPr>
          <a:xfrm>
            <a:off x="8944197" y="5173926"/>
            <a:ext cx="2244044" cy="25462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r>
              <a:rPr lang="pl-PL" sz="1200" dirty="0">
                <a:solidFill>
                  <a:schemeClr val="bg1"/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Łatwy demontaż i odzysk </a:t>
            </a:r>
            <a:endParaRPr lang="en-US" sz="1200" dirty="0">
              <a:solidFill>
                <a:schemeClr val="bg1"/>
              </a:solidFill>
              <a:latin typeface="+mj-lt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99D049DE-A3CA-830B-16DF-C77CFE578829}"/>
              </a:ext>
            </a:extLst>
          </p:cNvPr>
          <p:cNvSpPr txBox="1"/>
          <p:nvPr/>
        </p:nvSpPr>
        <p:spPr>
          <a:xfrm>
            <a:off x="8950213" y="4850818"/>
            <a:ext cx="1033360" cy="338554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Recykling</a:t>
            </a:r>
            <a:endParaRPr lang="en-US" sz="1600" b="1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B00F72E6-3504-8FFB-BD15-D407E28427D0}"/>
              </a:ext>
            </a:extLst>
          </p:cNvPr>
          <p:cNvSpPr txBox="1">
            <a:spLocks/>
          </p:cNvSpPr>
          <p:nvPr/>
        </p:nvSpPr>
        <p:spPr>
          <a:xfrm>
            <a:off x="996879" y="1788454"/>
            <a:ext cx="2244044" cy="25462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750"/>
              </a:lnSpc>
            </a:pPr>
            <a:r>
              <a:rPr lang="pl-PL" sz="1200" dirty="0">
                <a:solidFill>
                  <a:schemeClr val="bg1"/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Dłuższy czas użytkowania</a:t>
            </a:r>
            <a:r>
              <a:rPr lang="en-US" sz="1200" dirty="0">
                <a:solidFill>
                  <a:schemeClr val="bg1"/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.</a:t>
            </a: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4C7B8FF3-4C15-19AC-9F66-E91A40C938C6}"/>
              </a:ext>
            </a:extLst>
          </p:cNvPr>
          <p:cNvSpPr txBox="1"/>
          <p:nvPr/>
        </p:nvSpPr>
        <p:spPr>
          <a:xfrm>
            <a:off x="2296985" y="1465346"/>
            <a:ext cx="947759" cy="338554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pl-PL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Trwałość</a:t>
            </a:r>
            <a:endParaRPr lang="en-US" sz="1600" b="1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B4A536C-E1D8-1625-8324-AE1AFE33D0D7}"/>
              </a:ext>
            </a:extLst>
          </p:cNvPr>
          <p:cNvSpPr txBox="1">
            <a:spLocks/>
          </p:cNvSpPr>
          <p:nvPr/>
        </p:nvSpPr>
        <p:spPr>
          <a:xfrm>
            <a:off x="996879" y="3425095"/>
            <a:ext cx="2244044" cy="25462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750"/>
              </a:lnSpc>
            </a:pPr>
            <a:r>
              <a:rPr lang="pl-PL" sz="1200" dirty="0">
                <a:solidFill>
                  <a:schemeClr val="bg1"/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Łatwy serwis i części</a:t>
            </a:r>
            <a:endParaRPr lang="en-US" sz="1200" dirty="0">
              <a:solidFill>
                <a:schemeClr val="bg1"/>
              </a:solidFill>
              <a:latin typeface="+mj-lt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730A51A8-9074-DD02-A83D-045A44F661F9}"/>
              </a:ext>
            </a:extLst>
          </p:cNvPr>
          <p:cNvSpPr txBox="1"/>
          <p:nvPr/>
        </p:nvSpPr>
        <p:spPr>
          <a:xfrm>
            <a:off x="1766647" y="3101987"/>
            <a:ext cx="1478097" cy="338554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pl-PL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Naprawialność</a:t>
            </a:r>
            <a:endParaRPr lang="en-US" sz="1600" b="1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8F79D755-E604-63B8-78FA-ADC16C189AB4}"/>
              </a:ext>
            </a:extLst>
          </p:cNvPr>
          <p:cNvSpPr txBox="1">
            <a:spLocks/>
          </p:cNvSpPr>
          <p:nvPr/>
        </p:nvSpPr>
        <p:spPr>
          <a:xfrm>
            <a:off x="996879" y="5173926"/>
            <a:ext cx="2244044" cy="25462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750"/>
              </a:lnSpc>
            </a:pPr>
            <a:r>
              <a:rPr lang="pl-PL" sz="1200" dirty="0">
                <a:solidFill>
                  <a:schemeClr val="bg1"/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Wymiana komponentów</a:t>
            </a:r>
            <a:endParaRPr lang="en-US" sz="1200" dirty="0">
              <a:solidFill>
                <a:schemeClr val="bg1"/>
              </a:solidFill>
              <a:latin typeface="+mj-lt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F03B1AB6-8521-9E3B-FB9D-78A35A808C4F}"/>
              </a:ext>
            </a:extLst>
          </p:cNvPr>
          <p:cNvSpPr txBox="1"/>
          <p:nvPr/>
        </p:nvSpPr>
        <p:spPr>
          <a:xfrm>
            <a:off x="1966830" y="4850818"/>
            <a:ext cx="1277914" cy="338554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pl-PL" sz="1600" b="1" dirty="0">
                <a:solidFill>
                  <a:schemeClr val="bg1"/>
                </a:solidFill>
                <a:latin typeface="+mj-lt"/>
                <a:ea typeface="League Spartan" charset="0"/>
                <a:cs typeface="Poppins" pitchFamily="2" charset="77"/>
              </a:rPr>
              <a:t>Modułowość</a:t>
            </a:r>
            <a:endParaRPr lang="en-US" sz="1600" b="1" dirty="0">
              <a:solidFill>
                <a:schemeClr val="bg1"/>
              </a:solidFill>
              <a:latin typeface="+mj-lt"/>
              <a:ea typeface="League Spartan" charset="0"/>
              <a:cs typeface="Poppins" pitchFamily="2" charset="77"/>
            </a:endParaRPr>
          </a:p>
        </p:txBody>
      </p:sp>
      <p:sp>
        <p:nvSpPr>
          <p:cNvPr id="32" name="Freeform 818">
            <a:extLst>
              <a:ext uri="{FF2B5EF4-FFF2-40B4-BE49-F238E27FC236}">
                <a16:creationId xmlns:a16="http://schemas.microsoft.com/office/drawing/2014/main" id="{EC01C7A2-E857-6B78-EFBA-739A82F29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1485" y="4591225"/>
            <a:ext cx="502985" cy="524854"/>
          </a:xfrm>
          <a:custGeom>
            <a:avLst/>
            <a:gdLst/>
            <a:ahLst/>
            <a:cxnLst/>
            <a:rect l="0" t="0" r="r" b="b"/>
            <a:pathLst>
              <a:path w="291740" h="304440">
                <a:moveTo>
                  <a:pt x="57508" y="96838"/>
                </a:moveTo>
                <a:lnTo>
                  <a:pt x="68620" y="116711"/>
                </a:lnTo>
                <a:lnTo>
                  <a:pt x="61810" y="116711"/>
                </a:lnTo>
                <a:lnTo>
                  <a:pt x="61810" y="152481"/>
                </a:lnTo>
                <a:cubicBezTo>
                  <a:pt x="61810" y="198730"/>
                  <a:pt x="99449" y="236669"/>
                  <a:pt x="145333" y="236669"/>
                </a:cubicBezTo>
                <a:cubicBezTo>
                  <a:pt x="167558" y="236669"/>
                  <a:pt x="188349" y="227636"/>
                  <a:pt x="204122" y="211738"/>
                </a:cubicBezTo>
                <a:cubicBezTo>
                  <a:pt x="205914" y="209931"/>
                  <a:pt x="208782" y="209931"/>
                  <a:pt x="210574" y="211738"/>
                </a:cubicBezTo>
                <a:cubicBezTo>
                  <a:pt x="212367" y="213544"/>
                  <a:pt x="212367" y="216435"/>
                  <a:pt x="210574" y="218242"/>
                </a:cubicBezTo>
                <a:cubicBezTo>
                  <a:pt x="193009" y="235946"/>
                  <a:pt x="170067" y="245702"/>
                  <a:pt x="145333" y="245702"/>
                </a:cubicBezTo>
                <a:cubicBezTo>
                  <a:pt x="94430" y="245341"/>
                  <a:pt x="52848" y="203789"/>
                  <a:pt x="52848" y="152481"/>
                </a:cubicBezTo>
                <a:lnTo>
                  <a:pt x="52848" y="116711"/>
                </a:lnTo>
                <a:lnTo>
                  <a:pt x="46037" y="116711"/>
                </a:lnTo>
                <a:lnTo>
                  <a:pt x="57508" y="96838"/>
                </a:lnTo>
                <a:close/>
                <a:moveTo>
                  <a:pt x="145870" y="92075"/>
                </a:moveTo>
                <a:cubicBezTo>
                  <a:pt x="148386" y="92075"/>
                  <a:pt x="150184" y="94249"/>
                  <a:pt x="150184" y="96423"/>
                </a:cubicBezTo>
                <a:lnTo>
                  <a:pt x="150184" y="104394"/>
                </a:lnTo>
                <a:cubicBezTo>
                  <a:pt x="160248" y="105843"/>
                  <a:pt x="168515" y="112002"/>
                  <a:pt x="172109" y="120698"/>
                </a:cubicBezTo>
                <a:cubicBezTo>
                  <a:pt x="173187" y="123234"/>
                  <a:pt x="172109" y="125770"/>
                  <a:pt x="169593" y="126857"/>
                </a:cubicBezTo>
                <a:cubicBezTo>
                  <a:pt x="167436" y="127582"/>
                  <a:pt x="164920" y="126857"/>
                  <a:pt x="163842" y="124321"/>
                </a:cubicBezTo>
                <a:cubicBezTo>
                  <a:pt x="160967" y="117437"/>
                  <a:pt x="153778" y="113089"/>
                  <a:pt x="145511" y="113089"/>
                </a:cubicBezTo>
                <a:cubicBezTo>
                  <a:pt x="135087" y="113089"/>
                  <a:pt x="126461" y="120698"/>
                  <a:pt x="126461" y="130480"/>
                </a:cubicBezTo>
                <a:cubicBezTo>
                  <a:pt x="126461" y="141712"/>
                  <a:pt x="133290" y="147509"/>
                  <a:pt x="145870" y="147509"/>
                </a:cubicBezTo>
                <a:cubicBezTo>
                  <a:pt x="166718" y="147509"/>
                  <a:pt x="174266" y="161277"/>
                  <a:pt x="174266" y="173958"/>
                </a:cubicBezTo>
                <a:cubicBezTo>
                  <a:pt x="174266" y="187001"/>
                  <a:pt x="163842" y="197870"/>
                  <a:pt x="150184" y="200044"/>
                </a:cubicBezTo>
                <a:lnTo>
                  <a:pt x="150184" y="207653"/>
                </a:lnTo>
                <a:cubicBezTo>
                  <a:pt x="150184" y="210189"/>
                  <a:pt x="148386" y="212363"/>
                  <a:pt x="145870" y="212363"/>
                </a:cubicBezTo>
                <a:cubicBezTo>
                  <a:pt x="143354" y="212363"/>
                  <a:pt x="141557" y="210189"/>
                  <a:pt x="141557" y="207653"/>
                </a:cubicBezTo>
                <a:lnTo>
                  <a:pt x="141557" y="200044"/>
                </a:lnTo>
                <a:cubicBezTo>
                  <a:pt x="131493" y="198595"/>
                  <a:pt x="123226" y="192436"/>
                  <a:pt x="119632" y="183378"/>
                </a:cubicBezTo>
                <a:cubicBezTo>
                  <a:pt x="118194" y="181204"/>
                  <a:pt x="119632" y="178668"/>
                  <a:pt x="121788" y="177581"/>
                </a:cubicBezTo>
                <a:cubicBezTo>
                  <a:pt x="123945" y="176494"/>
                  <a:pt x="126820" y="177581"/>
                  <a:pt x="127539" y="180117"/>
                </a:cubicBezTo>
                <a:cubicBezTo>
                  <a:pt x="130415" y="186639"/>
                  <a:pt x="137963" y="191349"/>
                  <a:pt x="145870" y="191349"/>
                </a:cubicBezTo>
                <a:cubicBezTo>
                  <a:pt x="156294" y="191349"/>
                  <a:pt x="164920" y="183378"/>
                  <a:pt x="164920" y="173958"/>
                </a:cubicBezTo>
                <a:cubicBezTo>
                  <a:pt x="164920" y="165987"/>
                  <a:pt x="161686" y="156567"/>
                  <a:pt x="145870" y="156567"/>
                </a:cubicBezTo>
                <a:cubicBezTo>
                  <a:pt x="125023" y="156567"/>
                  <a:pt x="117475" y="143161"/>
                  <a:pt x="117475" y="130480"/>
                </a:cubicBezTo>
                <a:cubicBezTo>
                  <a:pt x="117475" y="117437"/>
                  <a:pt x="127539" y="106205"/>
                  <a:pt x="141557" y="104394"/>
                </a:cubicBezTo>
                <a:lnTo>
                  <a:pt x="141557" y="96423"/>
                </a:lnTo>
                <a:cubicBezTo>
                  <a:pt x="141557" y="94249"/>
                  <a:pt x="143354" y="92075"/>
                  <a:pt x="145870" y="92075"/>
                </a:cubicBezTo>
                <a:close/>
                <a:moveTo>
                  <a:pt x="145179" y="58738"/>
                </a:moveTo>
                <a:cubicBezTo>
                  <a:pt x="196082" y="58738"/>
                  <a:pt x="237306" y="100306"/>
                  <a:pt x="237306" y="151191"/>
                </a:cubicBezTo>
                <a:lnTo>
                  <a:pt x="237306" y="186666"/>
                </a:lnTo>
                <a:lnTo>
                  <a:pt x="244117" y="186666"/>
                </a:lnTo>
                <a:lnTo>
                  <a:pt x="233004" y="206017"/>
                </a:lnTo>
                <a:lnTo>
                  <a:pt x="221892" y="186666"/>
                </a:lnTo>
                <a:lnTo>
                  <a:pt x="228703" y="186666"/>
                </a:lnTo>
                <a:lnTo>
                  <a:pt x="228703" y="151191"/>
                </a:lnTo>
                <a:cubicBezTo>
                  <a:pt x="228703" y="105323"/>
                  <a:pt x="191063" y="67697"/>
                  <a:pt x="145179" y="67697"/>
                </a:cubicBezTo>
                <a:cubicBezTo>
                  <a:pt x="122954" y="67697"/>
                  <a:pt x="102163" y="76297"/>
                  <a:pt x="86390" y="92064"/>
                </a:cubicBezTo>
                <a:cubicBezTo>
                  <a:pt x="85315" y="93139"/>
                  <a:pt x="84240" y="93497"/>
                  <a:pt x="83164" y="93497"/>
                </a:cubicBezTo>
                <a:cubicBezTo>
                  <a:pt x="81730" y="93497"/>
                  <a:pt x="80655" y="93139"/>
                  <a:pt x="79938" y="92064"/>
                </a:cubicBezTo>
                <a:cubicBezTo>
                  <a:pt x="77787" y="90272"/>
                  <a:pt x="77787" y="87406"/>
                  <a:pt x="79938" y="85972"/>
                </a:cubicBezTo>
                <a:cubicBezTo>
                  <a:pt x="97144" y="68413"/>
                  <a:pt x="120445" y="58738"/>
                  <a:pt x="145179" y="58738"/>
                </a:cubicBezTo>
                <a:close/>
                <a:moveTo>
                  <a:pt x="242410" y="43075"/>
                </a:moveTo>
                <a:cubicBezTo>
                  <a:pt x="273737" y="70796"/>
                  <a:pt x="291740" y="110397"/>
                  <a:pt x="291740" y="152157"/>
                </a:cubicBezTo>
                <a:cubicBezTo>
                  <a:pt x="291740" y="232439"/>
                  <a:pt x="226207" y="297960"/>
                  <a:pt x="145911" y="297960"/>
                </a:cubicBezTo>
                <a:lnTo>
                  <a:pt x="24206" y="297960"/>
                </a:lnTo>
                <a:lnTo>
                  <a:pt x="24206" y="304440"/>
                </a:lnTo>
                <a:lnTo>
                  <a:pt x="4762" y="293280"/>
                </a:lnTo>
                <a:lnTo>
                  <a:pt x="24206" y="281760"/>
                </a:lnTo>
                <a:lnTo>
                  <a:pt x="24206" y="288600"/>
                </a:lnTo>
                <a:lnTo>
                  <a:pt x="145911" y="288600"/>
                </a:lnTo>
                <a:cubicBezTo>
                  <a:pt x="221166" y="288600"/>
                  <a:pt x="282378" y="227399"/>
                  <a:pt x="282378" y="152157"/>
                </a:cubicBezTo>
                <a:cubicBezTo>
                  <a:pt x="282378" y="112917"/>
                  <a:pt x="265815" y="75836"/>
                  <a:pt x="236649" y="49915"/>
                </a:cubicBezTo>
                <a:cubicBezTo>
                  <a:pt x="234489" y="48115"/>
                  <a:pt x="234489" y="45235"/>
                  <a:pt x="236289" y="43435"/>
                </a:cubicBezTo>
                <a:cubicBezTo>
                  <a:pt x="237729" y="41635"/>
                  <a:pt x="240610" y="41275"/>
                  <a:pt x="242410" y="43075"/>
                </a:cubicBezTo>
                <a:close/>
                <a:moveTo>
                  <a:pt x="267173" y="0"/>
                </a:moveTo>
                <a:lnTo>
                  <a:pt x="286977" y="11191"/>
                </a:lnTo>
                <a:lnTo>
                  <a:pt x="267173" y="22381"/>
                </a:lnTo>
                <a:lnTo>
                  <a:pt x="267173" y="15522"/>
                </a:lnTo>
                <a:lnTo>
                  <a:pt x="145829" y="15522"/>
                </a:lnTo>
                <a:cubicBezTo>
                  <a:pt x="70214" y="15522"/>
                  <a:pt x="9002" y="76892"/>
                  <a:pt x="9002" y="152700"/>
                </a:cubicBezTo>
                <a:cubicBezTo>
                  <a:pt x="9002" y="191688"/>
                  <a:pt x="25925" y="229231"/>
                  <a:pt x="55091" y="255222"/>
                </a:cubicBezTo>
                <a:cubicBezTo>
                  <a:pt x="56891" y="256666"/>
                  <a:pt x="56891" y="259915"/>
                  <a:pt x="55451" y="261720"/>
                </a:cubicBezTo>
                <a:cubicBezTo>
                  <a:pt x="54371" y="262442"/>
                  <a:pt x="53290" y="263164"/>
                  <a:pt x="52210" y="263164"/>
                </a:cubicBezTo>
                <a:cubicBezTo>
                  <a:pt x="50770" y="263164"/>
                  <a:pt x="49690" y="262803"/>
                  <a:pt x="48970" y="261720"/>
                </a:cubicBezTo>
                <a:cubicBezTo>
                  <a:pt x="18003" y="234285"/>
                  <a:pt x="0" y="194576"/>
                  <a:pt x="0" y="152700"/>
                </a:cubicBezTo>
                <a:cubicBezTo>
                  <a:pt x="0" y="72199"/>
                  <a:pt x="65533" y="6498"/>
                  <a:pt x="145829" y="6498"/>
                </a:cubicBezTo>
                <a:lnTo>
                  <a:pt x="267173" y="6498"/>
                </a:lnTo>
                <a:lnTo>
                  <a:pt x="26717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Freeform 827">
            <a:extLst>
              <a:ext uri="{FF2B5EF4-FFF2-40B4-BE49-F238E27FC236}">
                <a16:creationId xmlns:a16="http://schemas.microsoft.com/office/drawing/2014/main" id="{24234DCF-4289-2434-C190-9355145A5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9756" y="2127709"/>
            <a:ext cx="426444" cy="524854"/>
          </a:xfrm>
          <a:custGeom>
            <a:avLst/>
            <a:gdLst/>
            <a:ahLst/>
            <a:cxnLst/>
            <a:rect l="0" t="0" r="r" b="b"/>
            <a:pathLst>
              <a:path w="247290" h="304441">
                <a:moveTo>
                  <a:pt x="152224" y="277813"/>
                </a:moveTo>
                <a:cubicBezTo>
                  <a:pt x="154694" y="277813"/>
                  <a:pt x="156810" y="279930"/>
                  <a:pt x="156810" y="282399"/>
                </a:cubicBezTo>
                <a:cubicBezTo>
                  <a:pt x="156810" y="284869"/>
                  <a:pt x="154694" y="286985"/>
                  <a:pt x="152224" y="286985"/>
                </a:cubicBezTo>
                <a:cubicBezTo>
                  <a:pt x="149755" y="286985"/>
                  <a:pt x="147638" y="284869"/>
                  <a:pt x="147638" y="282399"/>
                </a:cubicBezTo>
                <a:cubicBezTo>
                  <a:pt x="147638" y="279930"/>
                  <a:pt x="149755" y="277813"/>
                  <a:pt x="152224" y="277813"/>
                </a:cubicBezTo>
                <a:close/>
                <a:moveTo>
                  <a:pt x="106363" y="277813"/>
                </a:moveTo>
                <a:cubicBezTo>
                  <a:pt x="108927" y="277813"/>
                  <a:pt x="110759" y="279930"/>
                  <a:pt x="110759" y="282399"/>
                </a:cubicBezTo>
                <a:cubicBezTo>
                  <a:pt x="110759" y="284869"/>
                  <a:pt x="108927" y="286985"/>
                  <a:pt x="106363" y="286985"/>
                </a:cubicBezTo>
                <a:cubicBezTo>
                  <a:pt x="103432" y="286985"/>
                  <a:pt x="101600" y="284869"/>
                  <a:pt x="101600" y="282399"/>
                </a:cubicBezTo>
                <a:cubicBezTo>
                  <a:pt x="101600" y="279930"/>
                  <a:pt x="103432" y="277813"/>
                  <a:pt x="106363" y="277813"/>
                </a:cubicBezTo>
                <a:close/>
                <a:moveTo>
                  <a:pt x="60149" y="277813"/>
                </a:moveTo>
                <a:cubicBezTo>
                  <a:pt x="62619" y="277813"/>
                  <a:pt x="64735" y="279930"/>
                  <a:pt x="64735" y="282399"/>
                </a:cubicBezTo>
                <a:cubicBezTo>
                  <a:pt x="64735" y="284869"/>
                  <a:pt x="62619" y="286985"/>
                  <a:pt x="60149" y="286985"/>
                </a:cubicBezTo>
                <a:cubicBezTo>
                  <a:pt x="57327" y="286985"/>
                  <a:pt x="55563" y="284869"/>
                  <a:pt x="55563" y="282399"/>
                </a:cubicBezTo>
                <a:cubicBezTo>
                  <a:pt x="55563" y="279930"/>
                  <a:pt x="57327" y="277813"/>
                  <a:pt x="60149" y="277813"/>
                </a:cubicBezTo>
                <a:close/>
                <a:moveTo>
                  <a:pt x="161135" y="123646"/>
                </a:moveTo>
                <a:cubicBezTo>
                  <a:pt x="153565" y="123646"/>
                  <a:pt x="145995" y="126162"/>
                  <a:pt x="140227" y="131913"/>
                </a:cubicBezTo>
                <a:cubicBezTo>
                  <a:pt x="134820" y="137663"/>
                  <a:pt x="131936" y="144852"/>
                  <a:pt x="131936" y="152760"/>
                </a:cubicBezTo>
                <a:cubicBezTo>
                  <a:pt x="131936" y="160667"/>
                  <a:pt x="134820" y="167856"/>
                  <a:pt x="140227" y="173607"/>
                </a:cubicBezTo>
                <a:cubicBezTo>
                  <a:pt x="145634" y="178998"/>
                  <a:pt x="153204" y="181874"/>
                  <a:pt x="161135" y="181874"/>
                </a:cubicBezTo>
                <a:cubicBezTo>
                  <a:pt x="168705" y="181874"/>
                  <a:pt x="176275" y="178998"/>
                  <a:pt x="182043" y="173607"/>
                </a:cubicBezTo>
                <a:cubicBezTo>
                  <a:pt x="193578" y="162105"/>
                  <a:pt x="193578" y="143414"/>
                  <a:pt x="182043" y="131913"/>
                </a:cubicBezTo>
                <a:cubicBezTo>
                  <a:pt x="176275" y="126162"/>
                  <a:pt x="168705" y="123646"/>
                  <a:pt x="161135" y="123646"/>
                </a:cubicBezTo>
                <a:close/>
                <a:moveTo>
                  <a:pt x="212323" y="95610"/>
                </a:moveTo>
                <a:lnTo>
                  <a:pt x="188531" y="125802"/>
                </a:lnTo>
                <a:cubicBezTo>
                  <a:pt x="195020" y="131913"/>
                  <a:pt x="198625" y="140179"/>
                  <a:pt x="199346" y="148087"/>
                </a:cubicBezTo>
                <a:lnTo>
                  <a:pt x="237917" y="148087"/>
                </a:lnTo>
                <a:cubicBezTo>
                  <a:pt x="236836" y="127240"/>
                  <a:pt x="227103" y="108549"/>
                  <a:pt x="212323" y="95610"/>
                </a:cubicBezTo>
                <a:close/>
                <a:moveTo>
                  <a:pt x="165821" y="76200"/>
                </a:moveTo>
                <a:lnTo>
                  <a:pt x="165821" y="114660"/>
                </a:lnTo>
                <a:cubicBezTo>
                  <a:pt x="171228" y="115379"/>
                  <a:pt x="176636" y="116816"/>
                  <a:pt x="181322" y="120051"/>
                </a:cubicBezTo>
                <a:lnTo>
                  <a:pt x="205113" y="89859"/>
                </a:lnTo>
                <a:cubicBezTo>
                  <a:pt x="193939" y="81951"/>
                  <a:pt x="180240" y="76919"/>
                  <a:pt x="165821" y="76200"/>
                </a:cubicBezTo>
                <a:close/>
                <a:moveTo>
                  <a:pt x="156449" y="76200"/>
                </a:moveTo>
                <a:cubicBezTo>
                  <a:pt x="116075" y="78716"/>
                  <a:pt x="84353" y="111784"/>
                  <a:pt x="84353" y="152760"/>
                </a:cubicBezTo>
                <a:lnTo>
                  <a:pt x="84353" y="249088"/>
                </a:lnTo>
                <a:lnTo>
                  <a:pt x="108865" y="215661"/>
                </a:lnTo>
                <a:cubicBezTo>
                  <a:pt x="109586" y="214582"/>
                  <a:pt x="110668" y="213863"/>
                  <a:pt x="112110" y="213504"/>
                </a:cubicBezTo>
                <a:cubicBezTo>
                  <a:pt x="113191" y="213504"/>
                  <a:pt x="114272" y="213863"/>
                  <a:pt x="115354" y="214582"/>
                </a:cubicBezTo>
                <a:cubicBezTo>
                  <a:pt x="128692" y="224287"/>
                  <a:pt x="144553" y="229319"/>
                  <a:pt x="161135" y="229319"/>
                </a:cubicBezTo>
                <a:cubicBezTo>
                  <a:pt x="202230" y="229319"/>
                  <a:pt x="235394" y="197689"/>
                  <a:pt x="237917" y="157432"/>
                </a:cubicBezTo>
                <a:lnTo>
                  <a:pt x="199346" y="157432"/>
                </a:lnTo>
                <a:cubicBezTo>
                  <a:pt x="198625" y="165699"/>
                  <a:pt x="194660" y="173607"/>
                  <a:pt x="188531" y="180077"/>
                </a:cubicBezTo>
                <a:cubicBezTo>
                  <a:pt x="181322" y="187265"/>
                  <a:pt x="171589" y="191219"/>
                  <a:pt x="161135" y="191219"/>
                </a:cubicBezTo>
                <a:cubicBezTo>
                  <a:pt x="154286" y="191219"/>
                  <a:pt x="147797" y="189422"/>
                  <a:pt x="142029" y="186187"/>
                </a:cubicBezTo>
                <a:lnTo>
                  <a:pt x="127971" y="205237"/>
                </a:lnTo>
                <a:cubicBezTo>
                  <a:pt x="127250" y="206315"/>
                  <a:pt x="125808" y="207034"/>
                  <a:pt x="124366" y="207034"/>
                </a:cubicBezTo>
                <a:cubicBezTo>
                  <a:pt x="123284" y="207034"/>
                  <a:pt x="122563" y="206675"/>
                  <a:pt x="121482" y="205956"/>
                </a:cubicBezTo>
                <a:cubicBezTo>
                  <a:pt x="119680" y="204518"/>
                  <a:pt x="119319" y="201643"/>
                  <a:pt x="120761" y="199846"/>
                </a:cubicBezTo>
                <a:lnTo>
                  <a:pt x="134459" y="180796"/>
                </a:lnTo>
                <a:cubicBezTo>
                  <a:pt x="134459" y="180436"/>
                  <a:pt x="134099" y="180436"/>
                  <a:pt x="133738" y="180077"/>
                </a:cubicBezTo>
                <a:cubicBezTo>
                  <a:pt x="126529" y="172888"/>
                  <a:pt x="122563" y="162824"/>
                  <a:pt x="122563" y="152760"/>
                </a:cubicBezTo>
                <a:cubicBezTo>
                  <a:pt x="122563" y="142336"/>
                  <a:pt x="126529" y="132991"/>
                  <a:pt x="133738" y="125443"/>
                </a:cubicBezTo>
                <a:cubicBezTo>
                  <a:pt x="139867" y="118973"/>
                  <a:pt x="148158" y="115379"/>
                  <a:pt x="156449" y="114660"/>
                </a:cubicBezTo>
                <a:lnTo>
                  <a:pt x="156449" y="76200"/>
                </a:lnTo>
                <a:close/>
                <a:moveTo>
                  <a:pt x="9012" y="46367"/>
                </a:moveTo>
                <a:lnTo>
                  <a:pt x="9012" y="258433"/>
                </a:lnTo>
                <a:lnTo>
                  <a:pt x="51909" y="258433"/>
                </a:lnTo>
                <a:cubicBezTo>
                  <a:pt x="54433" y="258433"/>
                  <a:pt x="56596" y="260590"/>
                  <a:pt x="56596" y="263106"/>
                </a:cubicBezTo>
                <a:cubicBezTo>
                  <a:pt x="56596" y="265622"/>
                  <a:pt x="54433" y="267779"/>
                  <a:pt x="51909" y="267779"/>
                </a:cubicBezTo>
                <a:lnTo>
                  <a:pt x="9012" y="267779"/>
                </a:lnTo>
                <a:lnTo>
                  <a:pt x="9012" y="277124"/>
                </a:lnTo>
                <a:cubicBezTo>
                  <a:pt x="9012" y="287188"/>
                  <a:pt x="17303" y="295455"/>
                  <a:pt x="27397" y="295455"/>
                </a:cubicBezTo>
                <a:lnTo>
                  <a:pt x="185287" y="295455"/>
                </a:lnTo>
                <a:cubicBezTo>
                  <a:pt x="195020" y="295455"/>
                  <a:pt x="203311" y="287188"/>
                  <a:pt x="203311" y="277124"/>
                </a:cubicBezTo>
                <a:lnTo>
                  <a:pt x="203311" y="267779"/>
                </a:lnTo>
                <a:lnTo>
                  <a:pt x="112110" y="267779"/>
                </a:lnTo>
                <a:cubicBezTo>
                  <a:pt x="109226" y="267779"/>
                  <a:pt x="107063" y="265622"/>
                  <a:pt x="107063" y="263106"/>
                </a:cubicBezTo>
                <a:cubicBezTo>
                  <a:pt x="107063" y="260590"/>
                  <a:pt x="109226" y="258433"/>
                  <a:pt x="112110" y="258433"/>
                </a:cubicBezTo>
                <a:lnTo>
                  <a:pt x="203311" y="258433"/>
                </a:lnTo>
                <a:lnTo>
                  <a:pt x="203311" y="227522"/>
                </a:lnTo>
                <a:cubicBezTo>
                  <a:pt x="190694" y="234711"/>
                  <a:pt x="176636" y="238664"/>
                  <a:pt x="161135" y="238664"/>
                </a:cubicBezTo>
                <a:cubicBezTo>
                  <a:pt x="144192" y="238664"/>
                  <a:pt x="127971" y="233992"/>
                  <a:pt x="113551" y="224646"/>
                </a:cubicBezTo>
                <a:lnTo>
                  <a:pt x="83271" y="265622"/>
                </a:lnTo>
                <a:cubicBezTo>
                  <a:pt x="82190" y="266700"/>
                  <a:pt x="81108" y="267779"/>
                  <a:pt x="79666" y="267779"/>
                </a:cubicBezTo>
                <a:cubicBezTo>
                  <a:pt x="79306" y="267779"/>
                  <a:pt x="78585" y="267419"/>
                  <a:pt x="77864" y="267419"/>
                </a:cubicBezTo>
                <a:cubicBezTo>
                  <a:pt x="76061" y="266700"/>
                  <a:pt x="74980" y="264903"/>
                  <a:pt x="74980" y="263106"/>
                </a:cubicBezTo>
                <a:lnTo>
                  <a:pt x="74980" y="152760"/>
                </a:lnTo>
                <a:cubicBezTo>
                  <a:pt x="74980" y="105314"/>
                  <a:pt x="113551" y="66855"/>
                  <a:pt x="161135" y="66855"/>
                </a:cubicBezTo>
                <a:cubicBezTo>
                  <a:pt x="176636" y="66855"/>
                  <a:pt x="190694" y="70809"/>
                  <a:pt x="203311" y="77997"/>
                </a:cubicBezTo>
                <a:lnTo>
                  <a:pt x="203311" y="46367"/>
                </a:lnTo>
                <a:lnTo>
                  <a:pt x="9012" y="46367"/>
                </a:lnTo>
                <a:close/>
                <a:moveTo>
                  <a:pt x="125236" y="20751"/>
                </a:moveTo>
                <a:cubicBezTo>
                  <a:pt x="127000" y="19050"/>
                  <a:pt x="129822" y="19050"/>
                  <a:pt x="131586" y="20751"/>
                </a:cubicBezTo>
                <a:cubicBezTo>
                  <a:pt x="132292" y="21772"/>
                  <a:pt x="132997" y="22792"/>
                  <a:pt x="132997" y="24153"/>
                </a:cubicBezTo>
                <a:cubicBezTo>
                  <a:pt x="132997" y="25173"/>
                  <a:pt x="132292" y="26194"/>
                  <a:pt x="131586" y="26874"/>
                </a:cubicBezTo>
                <a:cubicBezTo>
                  <a:pt x="130881" y="27895"/>
                  <a:pt x="129470" y="28235"/>
                  <a:pt x="128411" y="28235"/>
                </a:cubicBezTo>
                <a:cubicBezTo>
                  <a:pt x="127353" y="28235"/>
                  <a:pt x="125942" y="27895"/>
                  <a:pt x="125236" y="26874"/>
                </a:cubicBezTo>
                <a:cubicBezTo>
                  <a:pt x="124178" y="26194"/>
                  <a:pt x="123825" y="25173"/>
                  <a:pt x="123825" y="24153"/>
                </a:cubicBezTo>
                <a:cubicBezTo>
                  <a:pt x="123825" y="22792"/>
                  <a:pt x="124178" y="21772"/>
                  <a:pt x="125236" y="20751"/>
                </a:cubicBezTo>
                <a:close/>
                <a:moveTo>
                  <a:pt x="78846" y="20751"/>
                </a:moveTo>
                <a:cubicBezTo>
                  <a:pt x="80610" y="19050"/>
                  <a:pt x="83785" y="19050"/>
                  <a:pt x="85196" y="20751"/>
                </a:cubicBezTo>
                <a:cubicBezTo>
                  <a:pt x="86255" y="21772"/>
                  <a:pt x="86960" y="22792"/>
                  <a:pt x="86960" y="24153"/>
                </a:cubicBezTo>
                <a:cubicBezTo>
                  <a:pt x="86960" y="25173"/>
                  <a:pt x="86255" y="26194"/>
                  <a:pt x="85196" y="26874"/>
                </a:cubicBezTo>
                <a:cubicBezTo>
                  <a:pt x="84491" y="27895"/>
                  <a:pt x="83433" y="28235"/>
                  <a:pt x="82374" y="28235"/>
                </a:cubicBezTo>
                <a:cubicBezTo>
                  <a:pt x="80963" y="28235"/>
                  <a:pt x="79905" y="27895"/>
                  <a:pt x="78846" y="26874"/>
                </a:cubicBezTo>
                <a:cubicBezTo>
                  <a:pt x="78141" y="26194"/>
                  <a:pt x="77788" y="25173"/>
                  <a:pt x="77788" y="24153"/>
                </a:cubicBezTo>
                <a:cubicBezTo>
                  <a:pt x="77788" y="22792"/>
                  <a:pt x="78141" y="21772"/>
                  <a:pt x="78846" y="20751"/>
                </a:cubicBezTo>
                <a:close/>
                <a:moveTo>
                  <a:pt x="106363" y="19050"/>
                </a:moveTo>
                <a:cubicBezTo>
                  <a:pt x="108927" y="19050"/>
                  <a:pt x="110759" y="20882"/>
                  <a:pt x="110759" y="23813"/>
                </a:cubicBezTo>
                <a:cubicBezTo>
                  <a:pt x="110759" y="26011"/>
                  <a:pt x="108927" y="28209"/>
                  <a:pt x="106363" y="28209"/>
                </a:cubicBezTo>
                <a:cubicBezTo>
                  <a:pt x="103432" y="28209"/>
                  <a:pt x="101600" y="26011"/>
                  <a:pt x="101600" y="23813"/>
                </a:cubicBezTo>
                <a:cubicBezTo>
                  <a:pt x="101600" y="20882"/>
                  <a:pt x="103432" y="19050"/>
                  <a:pt x="106363" y="19050"/>
                </a:cubicBezTo>
                <a:close/>
                <a:moveTo>
                  <a:pt x="27397" y="9346"/>
                </a:moveTo>
                <a:cubicBezTo>
                  <a:pt x="17303" y="9346"/>
                  <a:pt x="9012" y="17253"/>
                  <a:pt x="9012" y="27677"/>
                </a:cubicBezTo>
                <a:lnTo>
                  <a:pt x="9012" y="37022"/>
                </a:lnTo>
                <a:lnTo>
                  <a:pt x="203311" y="37022"/>
                </a:lnTo>
                <a:lnTo>
                  <a:pt x="203311" y="27677"/>
                </a:lnTo>
                <a:cubicBezTo>
                  <a:pt x="203311" y="17253"/>
                  <a:pt x="195020" y="9346"/>
                  <a:pt x="185287" y="9346"/>
                </a:cubicBezTo>
                <a:lnTo>
                  <a:pt x="27397" y="9346"/>
                </a:lnTo>
                <a:close/>
                <a:moveTo>
                  <a:pt x="27397" y="0"/>
                </a:moveTo>
                <a:lnTo>
                  <a:pt x="185287" y="0"/>
                </a:lnTo>
                <a:cubicBezTo>
                  <a:pt x="200427" y="0"/>
                  <a:pt x="212684" y="12221"/>
                  <a:pt x="212684" y="27677"/>
                </a:cubicBezTo>
                <a:lnTo>
                  <a:pt x="212684" y="84108"/>
                </a:lnTo>
                <a:cubicBezTo>
                  <a:pt x="233591" y="99563"/>
                  <a:pt x="247290" y="124364"/>
                  <a:pt x="247290" y="152760"/>
                </a:cubicBezTo>
                <a:cubicBezTo>
                  <a:pt x="247290" y="180796"/>
                  <a:pt x="233591" y="205956"/>
                  <a:pt x="212684" y="221771"/>
                </a:cubicBezTo>
                <a:lnTo>
                  <a:pt x="212684" y="277124"/>
                </a:lnTo>
                <a:cubicBezTo>
                  <a:pt x="212684" y="292220"/>
                  <a:pt x="200427" y="304441"/>
                  <a:pt x="185287" y="304441"/>
                </a:cubicBezTo>
                <a:lnTo>
                  <a:pt x="27397" y="304441"/>
                </a:lnTo>
                <a:cubicBezTo>
                  <a:pt x="12256" y="304441"/>
                  <a:pt x="0" y="292220"/>
                  <a:pt x="0" y="277124"/>
                </a:cubicBezTo>
                <a:lnTo>
                  <a:pt x="0" y="27677"/>
                </a:lnTo>
                <a:cubicBezTo>
                  <a:pt x="0" y="12221"/>
                  <a:pt x="12256" y="0"/>
                  <a:pt x="273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reeform 467">
            <a:extLst>
              <a:ext uri="{FF2B5EF4-FFF2-40B4-BE49-F238E27FC236}">
                <a16:creationId xmlns:a16="http://schemas.microsoft.com/office/drawing/2014/main" id="{A18CF7C4-9605-DB99-A9AA-9CC279194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1450" y="3357853"/>
            <a:ext cx="524854" cy="524854"/>
          </a:xfrm>
          <a:custGeom>
            <a:avLst/>
            <a:gdLst>
              <a:gd name="T0" fmla="*/ 254120 w 848"/>
              <a:gd name="T1" fmla="*/ 152041 h 848"/>
              <a:gd name="T2" fmla="*/ 292579 w 848"/>
              <a:gd name="T3" fmla="*/ 124005 h 848"/>
              <a:gd name="T4" fmla="*/ 295095 w 848"/>
              <a:gd name="T5" fmla="*/ 152041 h 848"/>
              <a:gd name="T6" fmla="*/ 152400 w 848"/>
              <a:gd name="T7" fmla="*/ 295095 h 848"/>
              <a:gd name="T8" fmla="*/ 92734 w 848"/>
              <a:gd name="T9" fmla="*/ 233992 h 848"/>
              <a:gd name="T10" fmla="*/ 152400 w 848"/>
              <a:gd name="T11" fmla="*/ 253760 h 848"/>
              <a:gd name="T12" fmla="*/ 257714 w 848"/>
              <a:gd name="T13" fmla="*/ 249088 h 848"/>
              <a:gd name="T14" fmla="*/ 9345 w 848"/>
              <a:gd name="T15" fmla="*/ 152041 h 848"/>
              <a:gd name="T16" fmla="*/ 147727 w 848"/>
              <a:gd name="T17" fmla="*/ 50680 h 848"/>
              <a:gd name="T18" fmla="*/ 85545 w 848"/>
              <a:gd name="T19" fmla="*/ 228241 h 848"/>
              <a:gd name="T20" fmla="*/ 9345 w 848"/>
              <a:gd name="T21" fmla="*/ 152041 h 848"/>
              <a:gd name="T22" fmla="*/ 107471 w 848"/>
              <a:gd name="T23" fmla="*/ 94172 h 848"/>
              <a:gd name="T24" fmla="*/ 107471 w 848"/>
              <a:gd name="T25" fmla="*/ 112143 h 848"/>
              <a:gd name="T26" fmla="*/ 102798 w 848"/>
              <a:gd name="T27" fmla="*/ 116457 h 848"/>
              <a:gd name="T28" fmla="*/ 127240 w 848"/>
              <a:gd name="T29" fmla="*/ 121129 h 848"/>
              <a:gd name="T30" fmla="*/ 127240 w 848"/>
              <a:gd name="T31" fmla="*/ 139101 h 848"/>
              <a:gd name="T32" fmla="*/ 83029 w 848"/>
              <a:gd name="T33" fmla="*/ 143774 h 848"/>
              <a:gd name="T34" fmla="*/ 87702 w 848"/>
              <a:gd name="T35" fmla="*/ 148446 h 848"/>
              <a:gd name="T36" fmla="*/ 87702 w 848"/>
              <a:gd name="T37" fmla="*/ 166418 h 848"/>
              <a:gd name="T38" fmla="*/ 83029 w 848"/>
              <a:gd name="T39" fmla="*/ 171091 h 848"/>
              <a:gd name="T40" fmla="*/ 149525 w 848"/>
              <a:gd name="T41" fmla="*/ 175763 h 848"/>
              <a:gd name="T42" fmla="*/ 158870 w 848"/>
              <a:gd name="T43" fmla="*/ 184749 h 848"/>
              <a:gd name="T44" fmla="*/ 70090 w 848"/>
              <a:gd name="T45" fmla="*/ 193735 h 848"/>
              <a:gd name="T46" fmla="*/ 60025 w 848"/>
              <a:gd name="T47" fmla="*/ 152041 h 848"/>
              <a:gd name="T48" fmla="*/ 195892 w 848"/>
              <a:gd name="T49" fmla="*/ 221052 h 848"/>
              <a:gd name="T50" fmla="*/ 186906 w 848"/>
              <a:gd name="T51" fmla="*/ 212066 h 848"/>
              <a:gd name="T52" fmla="*/ 229319 w 848"/>
              <a:gd name="T53" fmla="*/ 203080 h 848"/>
              <a:gd name="T54" fmla="*/ 190859 w 848"/>
              <a:gd name="T55" fmla="*/ 112143 h 848"/>
              <a:gd name="T56" fmla="*/ 172528 w 848"/>
              <a:gd name="T57" fmla="*/ 130475 h 848"/>
              <a:gd name="T58" fmla="*/ 204518 w 848"/>
              <a:gd name="T59" fmla="*/ 148446 h 848"/>
              <a:gd name="T60" fmla="*/ 220692 w 848"/>
              <a:gd name="T61" fmla="*/ 175763 h 848"/>
              <a:gd name="T62" fmla="*/ 234351 w 848"/>
              <a:gd name="T63" fmla="*/ 193735 h 848"/>
              <a:gd name="T64" fmla="*/ 177560 w 848"/>
              <a:gd name="T65" fmla="*/ 212066 h 848"/>
              <a:gd name="T66" fmla="*/ 201283 w 848"/>
              <a:gd name="T67" fmla="*/ 230038 h 848"/>
              <a:gd name="T68" fmla="*/ 152400 w 848"/>
              <a:gd name="T69" fmla="*/ 244415 h 848"/>
              <a:gd name="T70" fmla="*/ 149525 w 848"/>
              <a:gd name="T71" fmla="*/ 203080 h 848"/>
              <a:gd name="T72" fmla="*/ 149525 w 848"/>
              <a:gd name="T73" fmla="*/ 166777 h 848"/>
              <a:gd name="T74" fmla="*/ 106033 w 848"/>
              <a:gd name="T75" fmla="*/ 157432 h 848"/>
              <a:gd name="T76" fmla="*/ 127240 w 848"/>
              <a:gd name="T77" fmla="*/ 148446 h 848"/>
              <a:gd name="T78" fmla="*/ 145571 w 848"/>
              <a:gd name="T79" fmla="*/ 130475 h 848"/>
              <a:gd name="T80" fmla="*/ 123286 w 848"/>
              <a:gd name="T81" fmla="*/ 112143 h 848"/>
              <a:gd name="T82" fmla="*/ 107471 w 848"/>
              <a:gd name="T83" fmla="*/ 84826 h 848"/>
              <a:gd name="T84" fmla="*/ 152400 w 848"/>
              <a:gd name="T85" fmla="*/ 59666 h 848"/>
              <a:gd name="T86" fmla="*/ 157073 w 848"/>
              <a:gd name="T87" fmla="*/ 8986 h 848"/>
              <a:gd name="T88" fmla="*/ 205956 w 848"/>
              <a:gd name="T89" fmla="*/ 66136 h 848"/>
              <a:gd name="T90" fmla="*/ 157073 w 848"/>
              <a:gd name="T91" fmla="*/ 8986 h 848"/>
              <a:gd name="T92" fmla="*/ 190859 w 848"/>
              <a:gd name="T93" fmla="*/ 139460 h 848"/>
              <a:gd name="T94" fmla="*/ 190859 w 848"/>
              <a:gd name="T95" fmla="*/ 121489 h 848"/>
              <a:gd name="T96" fmla="*/ 239383 w 848"/>
              <a:gd name="T97" fmla="*/ 121848 h 848"/>
              <a:gd name="T98" fmla="*/ 239742 w 848"/>
              <a:gd name="T99" fmla="*/ 122208 h 848"/>
              <a:gd name="T100" fmla="*/ 244415 w 848"/>
              <a:gd name="T101" fmla="*/ 152041 h 848"/>
              <a:gd name="T102" fmla="*/ 220692 w 848"/>
              <a:gd name="T103" fmla="*/ 166418 h 848"/>
              <a:gd name="T104" fmla="*/ 211347 w 848"/>
              <a:gd name="T105" fmla="*/ 157432 h 848"/>
              <a:gd name="T106" fmla="*/ 225006 w 848"/>
              <a:gd name="T107" fmla="*/ 143774 h 848"/>
              <a:gd name="T108" fmla="*/ 290423 w 848"/>
              <a:gd name="T109" fmla="*/ 115019 h 848"/>
              <a:gd name="T110" fmla="*/ 213504 w 848"/>
              <a:gd name="T111" fmla="*/ 71527 h 848"/>
              <a:gd name="T112" fmla="*/ 290423 w 848"/>
              <a:gd name="T113" fmla="*/ 115019 h 848"/>
              <a:gd name="T114" fmla="*/ 0 w 848"/>
              <a:gd name="T115" fmla="*/ 152041 h 848"/>
              <a:gd name="T116" fmla="*/ 152400 w 848"/>
              <a:gd name="T117" fmla="*/ 304441 h 848"/>
              <a:gd name="T118" fmla="*/ 152400 w 848"/>
              <a:gd name="T119" fmla="*/ 0 h 84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48" h="848">
                <a:moveTo>
                  <a:pt x="646" y="598"/>
                </a:moveTo>
                <a:lnTo>
                  <a:pt x="646" y="598"/>
                </a:lnTo>
                <a:cubicBezTo>
                  <a:pt x="684" y="549"/>
                  <a:pt x="707" y="489"/>
                  <a:pt x="707" y="423"/>
                </a:cubicBezTo>
                <a:cubicBezTo>
                  <a:pt x="707" y="405"/>
                  <a:pt x="705" y="388"/>
                  <a:pt x="701" y="372"/>
                </a:cubicBezTo>
                <a:lnTo>
                  <a:pt x="814" y="345"/>
                </a:lnTo>
                <a:cubicBezTo>
                  <a:pt x="819" y="370"/>
                  <a:pt x="821" y="397"/>
                  <a:pt x="821" y="423"/>
                </a:cubicBezTo>
                <a:cubicBezTo>
                  <a:pt x="821" y="518"/>
                  <a:pt x="789" y="605"/>
                  <a:pt x="733" y="673"/>
                </a:cubicBezTo>
                <a:lnTo>
                  <a:pt x="646" y="598"/>
                </a:lnTo>
                <a:close/>
                <a:moveTo>
                  <a:pt x="424" y="821"/>
                </a:moveTo>
                <a:lnTo>
                  <a:pt x="424" y="821"/>
                </a:lnTo>
                <a:cubicBezTo>
                  <a:pt x="335" y="821"/>
                  <a:pt x="252" y="791"/>
                  <a:pt x="185" y="741"/>
                </a:cubicBezTo>
                <a:lnTo>
                  <a:pt x="258" y="651"/>
                </a:lnTo>
                <a:cubicBezTo>
                  <a:pt x="304" y="686"/>
                  <a:pt x="362" y="706"/>
                  <a:pt x="424" y="706"/>
                </a:cubicBezTo>
                <a:cubicBezTo>
                  <a:pt x="504" y="706"/>
                  <a:pt x="577" y="671"/>
                  <a:pt x="629" y="617"/>
                </a:cubicBezTo>
                <a:lnTo>
                  <a:pt x="717" y="693"/>
                </a:lnTo>
                <a:cubicBezTo>
                  <a:pt x="644" y="771"/>
                  <a:pt x="539" y="821"/>
                  <a:pt x="424" y="821"/>
                </a:cubicBezTo>
                <a:close/>
                <a:moveTo>
                  <a:pt x="26" y="423"/>
                </a:moveTo>
                <a:lnTo>
                  <a:pt x="26" y="423"/>
                </a:lnTo>
                <a:cubicBezTo>
                  <a:pt x="26" y="208"/>
                  <a:pt x="198" y="32"/>
                  <a:pt x="411" y="25"/>
                </a:cubicBezTo>
                <a:lnTo>
                  <a:pt x="411" y="141"/>
                </a:lnTo>
                <a:cubicBezTo>
                  <a:pt x="261" y="148"/>
                  <a:pt x="141" y="272"/>
                  <a:pt x="141" y="423"/>
                </a:cubicBezTo>
                <a:cubicBezTo>
                  <a:pt x="141" y="508"/>
                  <a:pt x="179" y="583"/>
                  <a:pt x="238" y="635"/>
                </a:cubicBezTo>
                <a:lnTo>
                  <a:pt x="165" y="726"/>
                </a:lnTo>
                <a:cubicBezTo>
                  <a:pt x="80" y="653"/>
                  <a:pt x="26" y="544"/>
                  <a:pt x="26" y="423"/>
                </a:cubicBezTo>
                <a:close/>
                <a:moveTo>
                  <a:pt x="224" y="262"/>
                </a:moveTo>
                <a:lnTo>
                  <a:pt x="299" y="262"/>
                </a:lnTo>
                <a:cubicBezTo>
                  <a:pt x="313" y="262"/>
                  <a:pt x="324" y="273"/>
                  <a:pt x="324" y="287"/>
                </a:cubicBezTo>
                <a:cubicBezTo>
                  <a:pt x="324" y="301"/>
                  <a:pt x="313" y="312"/>
                  <a:pt x="299" y="312"/>
                </a:cubicBezTo>
                <a:cubicBezTo>
                  <a:pt x="292" y="312"/>
                  <a:pt x="286" y="317"/>
                  <a:pt x="286" y="324"/>
                </a:cubicBezTo>
                <a:cubicBezTo>
                  <a:pt x="286" y="332"/>
                  <a:pt x="292" y="337"/>
                  <a:pt x="299" y="337"/>
                </a:cubicBezTo>
                <a:lnTo>
                  <a:pt x="354" y="337"/>
                </a:lnTo>
                <a:cubicBezTo>
                  <a:pt x="368" y="337"/>
                  <a:pt x="379" y="348"/>
                  <a:pt x="379" y="363"/>
                </a:cubicBezTo>
                <a:cubicBezTo>
                  <a:pt x="379" y="376"/>
                  <a:pt x="368" y="387"/>
                  <a:pt x="354" y="387"/>
                </a:cubicBezTo>
                <a:lnTo>
                  <a:pt x="244" y="387"/>
                </a:lnTo>
                <a:cubicBezTo>
                  <a:pt x="237" y="387"/>
                  <a:pt x="231" y="393"/>
                  <a:pt x="231" y="400"/>
                </a:cubicBezTo>
                <a:cubicBezTo>
                  <a:pt x="231" y="407"/>
                  <a:pt x="237" y="413"/>
                  <a:pt x="244" y="413"/>
                </a:cubicBezTo>
                <a:cubicBezTo>
                  <a:pt x="258" y="413"/>
                  <a:pt x="270" y="424"/>
                  <a:pt x="270" y="438"/>
                </a:cubicBezTo>
                <a:cubicBezTo>
                  <a:pt x="270" y="452"/>
                  <a:pt x="258" y="463"/>
                  <a:pt x="244" y="463"/>
                </a:cubicBezTo>
                <a:cubicBezTo>
                  <a:pt x="237" y="463"/>
                  <a:pt x="231" y="469"/>
                  <a:pt x="231" y="476"/>
                </a:cubicBezTo>
                <a:cubicBezTo>
                  <a:pt x="231" y="483"/>
                  <a:pt x="237" y="489"/>
                  <a:pt x="244" y="489"/>
                </a:cubicBezTo>
                <a:lnTo>
                  <a:pt x="416" y="489"/>
                </a:lnTo>
                <a:cubicBezTo>
                  <a:pt x="430" y="489"/>
                  <a:pt x="442" y="500"/>
                  <a:pt x="442" y="514"/>
                </a:cubicBezTo>
                <a:cubicBezTo>
                  <a:pt x="442" y="528"/>
                  <a:pt x="430" y="539"/>
                  <a:pt x="416" y="539"/>
                </a:cubicBezTo>
                <a:lnTo>
                  <a:pt x="195" y="539"/>
                </a:lnTo>
                <a:cubicBezTo>
                  <a:pt x="177" y="504"/>
                  <a:pt x="167" y="465"/>
                  <a:pt x="167" y="423"/>
                </a:cubicBezTo>
                <a:cubicBezTo>
                  <a:pt x="167" y="362"/>
                  <a:pt x="188" y="306"/>
                  <a:pt x="224" y="262"/>
                </a:cubicBezTo>
                <a:close/>
                <a:moveTo>
                  <a:pt x="594" y="615"/>
                </a:moveTo>
                <a:lnTo>
                  <a:pt x="545" y="615"/>
                </a:lnTo>
                <a:cubicBezTo>
                  <a:pt x="531" y="615"/>
                  <a:pt x="520" y="603"/>
                  <a:pt x="520" y="590"/>
                </a:cubicBezTo>
                <a:cubicBezTo>
                  <a:pt x="520" y="576"/>
                  <a:pt x="531" y="565"/>
                  <a:pt x="545" y="565"/>
                </a:cubicBezTo>
                <a:lnTo>
                  <a:pt x="638" y="565"/>
                </a:lnTo>
                <a:cubicBezTo>
                  <a:pt x="625" y="583"/>
                  <a:pt x="611" y="600"/>
                  <a:pt x="594" y="615"/>
                </a:cubicBezTo>
                <a:close/>
                <a:moveTo>
                  <a:pt x="655" y="312"/>
                </a:moveTo>
                <a:lnTo>
                  <a:pt x="531" y="312"/>
                </a:lnTo>
                <a:cubicBezTo>
                  <a:pt x="503" y="312"/>
                  <a:pt x="480" y="335"/>
                  <a:pt x="480" y="363"/>
                </a:cubicBezTo>
                <a:cubicBezTo>
                  <a:pt x="480" y="391"/>
                  <a:pt x="503" y="413"/>
                  <a:pt x="531" y="413"/>
                </a:cubicBezTo>
                <a:lnTo>
                  <a:pt x="569" y="413"/>
                </a:lnTo>
                <a:cubicBezTo>
                  <a:pt x="565" y="421"/>
                  <a:pt x="563" y="429"/>
                  <a:pt x="563" y="438"/>
                </a:cubicBezTo>
                <a:cubicBezTo>
                  <a:pt x="563" y="466"/>
                  <a:pt x="586" y="489"/>
                  <a:pt x="614" y="489"/>
                </a:cubicBezTo>
                <a:lnTo>
                  <a:pt x="672" y="489"/>
                </a:lnTo>
                <a:cubicBezTo>
                  <a:pt x="667" y="507"/>
                  <a:pt x="660" y="523"/>
                  <a:pt x="652" y="539"/>
                </a:cubicBezTo>
                <a:lnTo>
                  <a:pt x="545" y="539"/>
                </a:lnTo>
                <a:cubicBezTo>
                  <a:pt x="517" y="539"/>
                  <a:pt x="494" y="562"/>
                  <a:pt x="494" y="590"/>
                </a:cubicBezTo>
                <a:cubicBezTo>
                  <a:pt x="494" y="618"/>
                  <a:pt x="517" y="640"/>
                  <a:pt x="545" y="640"/>
                </a:cubicBezTo>
                <a:lnTo>
                  <a:pt x="560" y="640"/>
                </a:lnTo>
                <a:cubicBezTo>
                  <a:pt x="521" y="665"/>
                  <a:pt x="474" y="680"/>
                  <a:pt x="424" y="680"/>
                </a:cubicBezTo>
                <a:cubicBezTo>
                  <a:pt x="335" y="680"/>
                  <a:pt x="256" y="634"/>
                  <a:pt x="210" y="565"/>
                </a:cubicBezTo>
                <a:lnTo>
                  <a:pt x="416" y="565"/>
                </a:lnTo>
                <a:cubicBezTo>
                  <a:pt x="445" y="565"/>
                  <a:pt x="467" y="542"/>
                  <a:pt x="467" y="514"/>
                </a:cubicBezTo>
                <a:cubicBezTo>
                  <a:pt x="467" y="486"/>
                  <a:pt x="445" y="464"/>
                  <a:pt x="416" y="464"/>
                </a:cubicBezTo>
                <a:lnTo>
                  <a:pt x="288" y="463"/>
                </a:lnTo>
                <a:cubicBezTo>
                  <a:pt x="292" y="456"/>
                  <a:pt x="295" y="447"/>
                  <a:pt x="295" y="438"/>
                </a:cubicBezTo>
                <a:cubicBezTo>
                  <a:pt x="295" y="429"/>
                  <a:pt x="292" y="421"/>
                  <a:pt x="288" y="413"/>
                </a:cubicBezTo>
                <a:lnTo>
                  <a:pt x="354" y="413"/>
                </a:lnTo>
                <a:cubicBezTo>
                  <a:pt x="382" y="413"/>
                  <a:pt x="405" y="390"/>
                  <a:pt x="405" y="363"/>
                </a:cubicBezTo>
                <a:cubicBezTo>
                  <a:pt x="405" y="334"/>
                  <a:pt x="382" y="312"/>
                  <a:pt x="354" y="312"/>
                </a:cubicBezTo>
                <a:lnTo>
                  <a:pt x="343" y="312"/>
                </a:lnTo>
                <a:cubicBezTo>
                  <a:pt x="347" y="304"/>
                  <a:pt x="350" y="296"/>
                  <a:pt x="350" y="287"/>
                </a:cubicBezTo>
                <a:cubicBezTo>
                  <a:pt x="350" y="259"/>
                  <a:pt x="327" y="236"/>
                  <a:pt x="299" y="236"/>
                </a:cubicBezTo>
                <a:lnTo>
                  <a:pt x="248" y="236"/>
                </a:lnTo>
                <a:cubicBezTo>
                  <a:pt x="295" y="193"/>
                  <a:pt x="356" y="166"/>
                  <a:pt x="424" y="166"/>
                </a:cubicBezTo>
                <a:cubicBezTo>
                  <a:pt x="526" y="166"/>
                  <a:pt x="613" y="226"/>
                  <a:pt x="655" y="312"/>
                </a:cubicBezTo>
                <a:close/>
                <a:moveTo>
                  <a:pt x="437" y="25"/>
                </a:moveTo>
                <a:lnTo>
                  <a:pt x="437" y="25"/>
                </a:lnTo>
                <a:cubicBezTo>
                  <a:pt x="511" y="29"/>
                  <a:pt x="580" y="51"/>
                  <a:pt x="639" y="89"/>
                </a:cubicBezTo>
                <a:lnTo>
                  <a:pt x="573" y="184"/>
                </a:lnTo>
                <a:cubicBezTo>
                  <a:pt x="533" y="159"/>
                  <a:pt x="487" y="143"/>
                  <a:pt x="437" y="141"/>
                </a:cubicBezTo>
                <a:lnTo>
                  <a:pt x="437" y="25"/>
                </a:lnTo>
                <a:close/>
                <a:moveTo>
                  <a:pt x="614" y="388"/>
                </a:moveTo>
                <a:lnTo>
                  <a:pt x="531" y="388"/>
                </a:lnTo>
                <a:cubicBezTo>
                  <a:pt x="517" y="388"/>
                  <a:pt x="506" y="377"/>
                  <a:pt x="506" y="363"/>
                </a:cubicBezTo>
                <a:cubicBezTo>
                  <a:pt x="506" y="349"/>
                  <a:pt x="517" y="338"/>
                  <a:pt x="531" y="338"/>
                </a:cubicBezTo>
                <a:lnTo>
                  <a:pt x="665" y="338"/>
                </a:lnTo>
                <a:cubicBezTo>
                  <a:pt x="666" y="338"/>
                  <a:pt x="666" y="338"/>
                  <a:pt x="666" y="339"/>
                </a:cubicBezTo>
                <a:cubicBezTo>
                  <a:pt x="666" y="340"/>
                  <a:pt x="667" y="340"/>
                  <a:pt x="667" y="340"/>
                </a:cubicBezTo>
                <a:cubicBezTo>
                  <a:pt x="675" y="367"/>
                  <a:pt x="680" y="394"/>
                  <a:pt x="680" y="423"/>
                </a:cubicBezTo>
                <a:cubicBezTo>
                  <a:pt x="680" y="437"/>
                  <a:pt x="679" y="450"/>
                  <a:pt x="677" y="463"/>
                </a:cubicBezTo>
                <a:lnTo>
                  <a:pt x="614" y="463"/>
                </a:lnTo>
                <a:cubicBezTo>
                  <a:pt x="599" y="463"/>
                  <a:pt x="588" y="452"/>
                  <a:pt x="588" y="438"/>
                </a:cubicBezTo>
                <a:cubicBezTo>
                  <a:pt x="588" y="424"/>
                  <a:pt x="599" y="413"/>
                  <a:pt x="614" y="413"/>
                </a:cubicBezTo>
                <a:cubicBezTo>
                  <a:pt x="621" y="413"/>
                  <a:pt x="626" y="408"/>
                  <a:pt x="626" y="400"/>
                </a:cubicBezTo>
                <a:cubicBezTo>
                  <a:pt x="626" y="393"/>
                  <a:pt x="621" y="388"/>
                  <a:pt x="614" y="388"/>
                </a:cubicBezTo>
                <a:close/>
                <a:moveTo>
                  <a:pt x="808" y="320"/>
                </a:moveTo>
                <a:lnTo>
                  <a:pt x="695" y="346"/>
                </a:lnTo>
                <a:cubicBezTo>
                  <a:pt x="678" y="287"/>
                  <a:pt x="642" y="235"/>
                  <a:pt x="594" y="199"/>
                </a:cubicBezTo>
                <a:lnTo>
                  <a:pt x="660" y="104"/>
                </a:lnTo>
                <a:cubicBezTo>
                  <a:pt x="731" y="156"/>
                  <a:pt x="785" y="232"/>
                  <a:pt x="808" y="320"/>
                </a:cubicBezTo>
                <a:close/>
                <a:moveTo>
                  <a:pt x="424" y="0"/>
                </a:moveTo>
                <a:lnTo>
                  <a:pt x="424" y="0"/>
                </a:lnTo>
                <a:cubicBezTo>
                  <a:pt x="190" y="0"/>
                  <a:pt x="0" y="190"/>
                  <a:pt x="0" y="423"/>
                </a:cubicBezTo>
                <a:cubicBezTo>
                  <a:pt x="0" y="657"/>
                  <a:pt x="190" y="847"/>
                  <a:pt x="424" y="847"/>
                </a:cubicBezTo>
                <a:cubicBezTo>
                  <a:pt x="657" y="847"/>
                  <a:pt x="847" y="657"/>
                  <a:pt x="847" y="423"/>
                </a:cubicBezTo>
                <a:cubicBezTo>
                  <a:pt x="847" y="190"/>
                  <a:pt x="657" y="0"/>
                  <a:pt x="4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BC37A4F5-8698-AB9E-8727-EC01389F0603}"/>
              </a:ext>
            </a:extLst>
          </p:cNvPr>
          <p:cNvSpPr txBox="1"/>
          <p:nvPr/>
        </p:nvSpPr>
        <p:spPr>
          <a:xfrm>
            <a:off x="5294349" y="3416300"/>
            <a:ext cx="1624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+mj-lt"/>
              </a:rPr>
              <a:t>EKOPROJEKT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E1251DB-0556-34D3-1704-BE7E05DDBE1C}"/>
              </a:ext>
            </a:extLst>
          </p:cNvPr>
          <p:cNvSpPr txBox="1"/>
          <p:nvPr/>
        </p:nvSpPr>
        <p:spPr>
          <a:xfrm>
            <a:off x="1453868" y="6133128"/>
            <a:ext cx="9096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rgbClr val="2E7424"/>
                </a:solidFill>
              </a:rPr>
              <a:t>Projekt decyduje, czy produkt będzie problemem po użyciu, czy zasobem w następnym cyklu</a:t>
            </a:r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DF1FEDE3-829B-B269-5998-E0A3656E6DE3}"/>
              </a:ext>
            </a:extLst>
          </p:cNvPr>
          <p:cNvGrpSpPr/>
          <p:nvPr/>
        </p:nvGrpSpPr>
        <p:grpSpPr>
          <a:xfrm>
            <a:off x="5098883" y="2072323"/>
            <a:ext cx="551202" cy="575306"/>
            <a:chOff x="6886440" y="3273728"/>
            <a:chExt cx="436320" cy="455400"/>
          </a:xfrm>
        </p:grpSpPr>
        <p:sp>
          <p:nvSpPr>
            <p:cNvPr id="39" name="Freeform 1047">
              <a:extLst>
                <a:ext uri="{FF2B5EF4-FFF2-40B4-BE49-F238E27FC236}">
                  <a16:creationId xmlns:a16="http://schemas.microsoft.com/office/drawing/2014/main" id="{4E45AF75-8BFA-7430-E520-50698E1ABD9C}"/>
                </a:ext>
              </a:extLst>
            </p:cNvPr>
            <p:cNvSpPr/>
            <p:nvPr/>
          </p:nvSpPr>
          <p:spPr>
            <a:xfrm>
              <a:off x="6945119" y="3385328"/>
              <a:ext cx="318600" cy="267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86" h="745">
                  <a:moveTo>
                    <a:pt x="626" y="144"/>
                  </a:moveTo>
                  <a:lnTo>
                    <a:pt x="726" y="43"/>
                  </a:lnTo>
                  <a:lnTo>
                    <a:pt x="826" y="144"/>
                  </a:lnTo>
                  <a:close/>
                  <a:moveTo>
                    <a:pt x="599" y="179"/>
                  </a:moveTo>
                  <a:lnTo>
                    <a:pt x="832" y="180"/>
                  </a:lnTo>
                  <a:lnTo>
                    <a:pt x="482" y="646"/>
                  </a:lnTo>
                  <a:close/>
                  <a:moveTo>
                    <a:pt x="288" y="178"/>
                  </a:moveTo>
                  <a:lnTo>
                    <a:pt x="405" y="646"/>
                  </a:lnTo>
                  <a:lnTo>
                    <a:pt x="53" y="177"/>
                  </a:lnTo>
                  <a:close/>
                  <a:moveTo>
                    <a:pt x="302" y="134"/>
                  </a:moveTo>
                  <a:lnTo>
                    <a:pt x="203" y="36"/>
                  </a:lnTo>
                  <a:lnTo>
                    <a:pt x="401" y="36"/>
                  </a:lnTo>
                  <a:close/>
                  <a:moveTo>
                    <a:pt x="585" y="134"/>
                  </a:moveTo>
                  <a:lnTo>
                    <a:pt x="487" y="36"/>
                  </a:lnTo>
                  <a:lnTo>
                    <a:pt x="684" y="36"/>
                  </a:lnTo>
                  <a:close/>
                  <a:moveTo>
                    <a:pt x="343" y="143"/>
                  </a:moveTo>
                  <a:lnTo>
                    <a:pt x="444" y="43"/>
                  </a:lnTo>
                  <a:lnTo>
                    <a:pt x="544" y="143"/>
                  </a:lnTo>
                  <a:close/>
                  <a:moveTo>
                    <a:pt x="562" y="179"/>
                  </a:moveTo>
                  <a:lnTo>
                    <a:pt x="444" y="654"/>
                  </a:lnTo>
                  <a:lnTo>
                    <a:pt x="324" y="178"/>
                  </a:lnTo>
                  <a:close/>
                  <a:moveTo>
                    <a:pt x="160" y="43"/>
                  </a:moveTo>
                  <a:lnTo>
                    <a:pt x="259" y="142"/>
                  </a:lnTo>
                  <a:lnTo>
                    <a:pt x="61" y="141"/>
                  </a:lnTo>
                  <a:close/>
                  <a:moveTo>
                    <a:pt x="886" y="162"/>
                  </a:moveTo>
                  <a:lnTo>
                    <a:pt x="886" y="161"/>
                  </a:lnTo>
                  <a:cubicBezTo>
                    <a:pt x="886" y="161"/>
                    <a:pt x="886" y="160"/>
                    <a:pt x="885" y="160"/>
                  </a:cubicBezTo>
                  <a:lnTo>
                    <a:pt x="885" y="159"/>
                  </a:lnTo>
                  <a:cubicBezTo>
                    <a:pt x="885" y="158"/>
                    <a:pt x="885" y="158"/>
                    <a:pt x="885" y="158"/>
                  </a:cubicBezTo>
                  <a:cubicBezTo>
                    <a:pt x="885" y="157"/>
                    <a:pt x="885" y="157"/>
                    <a:pt x="885" y="157"/>
                  </a:cubicBezTo>
                  <a:cubicBezTo>
                    <a:pt x="885" y="157"/>
                    <a:pt x="885" y="156"/>
                    <a:pt x="884" y="156"/>
                  </a:cubicBezTo>
                  <a:lnTo>
                    <a:pt x="884" y="155"/>
                  </a:lnTo>
                  <a:lnTo>
                    <a:pt x="884" y="154"/>
                  </a:lnTo>
                  <a:lnTo>
                    <a:pt x="883" y="154"/>
                  </a:lnTo>
                  <a:lnTo>
                    <a:pt x="883" y="153"/>
                  </a:lnTo>
                  <a:lnTo>
                    <a:pt x="883" y="152"/>
                  </a:lnTo>
                  <a:cubicBezTo>
                    <a:pt x="882" y="152"/>
                    <a:pt x="882" y="152"/>
                    <a:pt x="882" y="151"/>
                  </a:cubicBezTo>
                  <a:cubicBezTo>
                    <a:pt x="881" y="151"/>
                    <a:pt x="881" y="151"/>
                    <a:pt x="881" y="151"/>
                  </a:cubicBezTo>
                  <a:cubicBezTo>
                    <a:pt x="881" y="150"/>
                    <a:pt x="881" y="150"/>
                    <a:pt x="881" y="150"/>
                  </a:cubicBezTo>
                  <a:lnTo>
                    <a:pt x="739" y="6"/>
                  </a:lnTo>
                  <a:cubicBezTo>
                    <a:pt x="739" y="5"/>
                    <a:pt x="739" y="5"/>
                    <a:pt x="739" y="5"/>
                  </a:cubicBezTo>
                  <a:cubicBezTo>
                    <a:pt x="738" y="5"/>
                    <a:pt x="738" y="5"/>
                    <a:pt x="738" y="4"/>
                  </a:cubicBezTo>
                  <a:lnTo>
                    <a:pt x="737" y="4"/>
                  </a:lnTo>
                  <a:cubicBezTo>
                    <a:pt x="737" y="4"/>
                    <a:pt x="737" y="3"/>
                    <a:pt x="736" y="3"/>
                  </a:cubicBezTo>
                  <a:lnTo>
                    <a:pt x="735" y="3"/>
                  </a:lnTo>
                  <a:lnTo>
                    <a:pt x="735" y="2"/>
                  </a:lnTo>
                  <a:lnTo>
                    <a:pt x="734" y="2"/>
                  </a:lnTo>
                  <a:lnTo>
                    <a:pt x="733" y="2"/>
                  </a:lnTo>
                  <a:cubicBezTo>
                    <a:pt x="733" y="1"/>
                    <a:pt x="733" y="1"/>
                    <a:pt x="732" y="1"/>
                  </a:cubicBezTo>
                  <a:cubicBezTo>
                    <a:pt x="731" y="1"/>
                    <a:pt x="731" y="1"/>
                    <a:pt x="731" y="1"/>
                  </a:cubicBezTo>
                  <a:cubicBezTo>
                    <a:pt x="730" y="1"/>
                    <a:pt x="730" y="1"/>
                    <a:pt x="730" y="1"/>
                  </a:cubicBezTo>
                  <a:cubicBezTo>
                    <a:pt x="730" y="1"/>
                    <a:pt x="729" y="1"/>
                    <a:pt x="729" y="0"/>
                  </a:cubicBezTo>
                  <a:lnTo>
                    <a:pt x="728" y="0"/>
                  </a:lnTo>
                  <a:lnTo>
                    <a:pt x="727" y="0"/>
                  </a:lnTo>
                  <a:lnTo>
                    <a:pt x="444" y="0"/>
                  </a:lnTo>
                  <a:lnTo>
                    <a:pt x="443" y="0"/>
                  </a:lnTo>
                  <a:lnTo>
                    <a:pt x="160" y="0"/>
                  </a:lnTo>
                  <a:cubicBezTo>
                    <a:pt x="159" y="0"/>
                    <a:pt x="159" y="0"/>
                    <a:pt x="158" y="0"/>
                  </a:cubicBezTo>
                  <a:cubicBezTo>
                    <a:pt x="157" y="0"/>
                    <a:pt x="157" y="0"/>
                    <a:pt x="157" y="1"/>
                  </a:cubicBezTo>
                  <a:lnTo>
                    <a:pt x="156" y="1"/>
                  </a:lnTo>
                  <a:lnTo>
                    <a:pt x="155" y="1"/>
                  </a:lnTo>
                  <a:cubicBezTo>
                    <a:pt x="152" y="2"/>
                    <a:pt x="150" y="3"/>
                    <a:pt x="148" y="5"/>
                  </a:cubicBezTo>
                  <a:lnTo>
                    <a:pt x="5" y="146"/>
                  </a:lnTo>
                  <a:cubicBezTo>
                    <a:pt x="5" y="147"/>
                    <a:pt x="5" y="147"/>
                    <a:pt x="5" y="147"/>
                  </a:cubicBezTo>
                  <a:cubicBezTo>
                    <a:pt x="5" y="147"/>
                    <a:pt x="4" y="147"/>
                    <a:pt x="4" y="148"/>
                  </a:cubicBezTo>
                  <a:cubicBezTo>
                    <a:pt x="3" y="148"/>
                    <a:pt x="3" y="149"/>
                    <a:pt x="3" y="149"/>
                  </a:cubicBezTo>
                  <a:lnTo>
                    <a:pt x="3" y="150"/>
                  </a:lnTo>
                  <a:lnTo>
                    <a:pt x="2" y="150"/>
                  </a:lnTo>
                  <a:cubicBezTo>
                    <a:pt x="2" y="151"/>
                    <a:pt x="2" y="151"/>
                    <a:pt x="2" y="151"/>
                  </a:cubicBezTo>
                  <a:cubicBezTo>
                    <a:pt x="2" y="151"/>
                    <a:pt x="2" y="152"/>
                    <a:pt x="1" y="152"/>
                  </a:cubicBezTo>
                  <a:lnTo>
                    <a:pt x="1" y="153"/>
                  </a:lnTo>
                  <a:cubicBezTo>
                    <a:pt x="1" y="154"/>
                    <a:pt x="1" y="154"/>
                    <a:pt x="1" y="154"/>
                  </a:cubicBezTo>
                  <a:lnTo>
                    <a:pt x="0" y="155"/>
                  </a:lnTo>
                  <a:lnTo>
                    <a:pt x="0" y="156"/>
                  </a:lnTo>
                  <a:lnTo>
                    <a:pt x="0" y="157"/>
                  </a:lnTo>
                  <a:cubicBezTo>
                    <a:pt x="0" y="158"/>
                    <a:pt x="0" y="158"/>
                    <a:pt x="0" y="159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1"/>
                    <a:pt x="0" y="161"/>
                    <a:pt x="0" y="161"/>
                  </a:cubicBezTo>
                  <a:lnTo>
                    <a:pt x="0" y="162"/>
                  </a:lnTo>
                  <a:cubicBezTo>
                    <a:pt x="0" y="163"/>
                    <a:pt x="0" y="163"/>
                    <a:pt x="0" y="163"/>
                  </a:cubicBezTo>
                  <a:cubicBezTo>
                    <a:pt x="1" y="163"/>
                    <a:pt x="1" y="164"/>
                    <a:pt x="1" y="164"/>
                  </a:cubicBezTo>
                  <a:lnTo>
                    <a:pt x="1" y="165"/>
                  </a:lnTo>
                  <a:lnTo>
                    <a:pt x="1" y="166"/>
                  </a:lnTo>
                  <a:cubicBezTo>
                    <a:pt x="2" y="167"/>
                    <a:pt x="2" y="167"/>
                    <a:pt x="2" y="167"/>
                  </a:cubicBezTo>
                  <a:lnTo>
                    <a:pt x="2" y="168"/>
                  </a:lnTo>
                  <a:cubicBezTo>
                    <a:pt x="2" y="168"/>
                    <a:pt x="3" y="168"/>
                    <a:pt x="3" y="169"/>
                  </a:cubicBezTo>
                  <a:lnTo>
                    <a:pt x="3" y="170"/>
                  </a:lnTo>
                  <a:lnTo>
                    <a:pt x="429" y="737"/>
                  </a:lnTo>
                  <a:lnTo>
                    <a:pt x="429" y="738"/>
                  </a:lnTo>
                  <a:cubicBezTo>
                    <a:pt x="430" y="738"/>
                    <a:pt x="430" y="738"/>
                    <a:pt x="431" y="739"/>
                  </a:cubicBezTo>
                  <a:cubicBezTo>
                    <a:pt x="431" y="740"/>
                    <a:pt x="432" y="740"/>
                    <a:pt x="432" y="740"/>
                  </a:cubicBezTo>
                  <a:lnTo>
                    <a:pt x="432" y="741"/>
                  </a:lnTo>
                  <a:cubicBezTo>
                    <a:pt x="433" y="741"/>
                    <a:pt x="433" y="741"/>
                    <a:pt x="434" y="742"/>
                  </a:cubicBezTo>
                  <a:cubicBezTo>
                    <a:pt x="434" y="742"/>
                    <a:pt x="435" y="742"/>
                    <a:pt x="435" y="743"/>
                  </a:cubicBezTo>
                  <a:cubicBezTo>
                    <a:pt x="436" y="743"/>
                    <a:pt x="436" y="743"/>
                    <a:pt x="436" y="743"/>
                  </a:cubicBezTo>
                  <a:lnTo>
                    <a:pt x="437" y="743"/>
                  </a:lnTo>
                  <a:lnTo>
                    <a:pt x="438" y="743"/>
                  </a:lnTo>
                  <a:cubicBezTo>
                    <a:pt x="438" y="744"/>
                    <a:pt x="439" y="744"/>
                    <a:pt x="439" y="744"/>
                  </a:cubicBezTo>
                  <a:cubicBezTo>
                    <a:pt x="440" y="744"/>
                    <a:pt x="440" y="744"/>
                    <a:pt x="440" y="744"/>
                  </a:cubicBezTo>
                  <a:lnTo>
                    <a:pt x="441" y="744"/>
                  </a:lnTo>
                  <a:lnTo>
                    <a:pt x="442" y="744"/>
                  </a:lnTo>
                  <a:cubicBezTo>
                    <a:pt x="442" y="745"/>
                    <a:pt x="443" y="745"/>
                    <a:pt x="444" y="745"/>
                  </a:cubicBezTo>
                  <a:cubicBezTo>
                    <a:pt x="444" y="745"/>
                    <a:pt x="445" y="745"/>
                    <a:pt x="445" y="744"/>
                  </a:cubicBezTo>
                  <a:cubicBezTo>
                    <a:pt x="446" y="744"/>
                    <a:pt x="446" y="744"/>
                    <a:pt x="446" y="744"/>
                  </a:cubicBezTo>
                  <a:lnTo>
                    <a:pt x="447" y="744"/>
                  </a:lnTo>
                  <a:cubicBezTo>
                    <a:pt x="448" y="744"/>
                    <a:pt x="448" y="744"/>
                    <a:pt x="448" y="744"/>
                  </a:cubicBezTo>
                  <a:cubicBezTo>
                    <a:pt x="448" y="744"/>
                    <a:pt x="449" y="744"/>
                    <a:pt x="450" y="743"/>
                  </a:cubicBezTo>
                  <a:lnTo>
                    <a:pt x="451" y="743"/>
                  </a:lnTo>
                  <a:lnTo>
                    <a:pt x="452" y="743"/>
                  </a:lnTo>
                  <a:cubicBezTo>
                    <a:pt x="452" y="742"/>
                    <a:pt x="453" y="742"/>
                    <a:pt x="453" y="742"/>
                  </a:cubicBezTo>
                  <a:cubicBezTo>
                    <a:pt x="454" y="741"/>
                    <a:pt x="454" y="741"/>
                    <a:pt x="455" y="741"/>
                  </a:cubicBezTo>
                  <a:lnTo>
                    <a:pt x="455" y="740"/>
                  </a:lnTo>
                  <a:cubicBezTo>
                    <a:pt x="456" y="740"/>
                    <a:pt x="456" y="740"/>
                    <a:pt x="456" y="739"/>
                  </a:cubicBezTo>
                  <a:cubicBezTo>
                    <a:pt x="457" y="738"/>
                    <a:pt x="457" y="738"/>
                    <a:pt x="458" y="738"/>
                  </a:cubicBezTo>
                  <a:lnTo>
                    <a:pt x="458" y="737"/>
                  </a:lnTo>
                  <a:lnTo>
                    <a:pt x="882" y="173"/>
                  </a:lnTo>
                  <a:cubicBezTo>
                    <a:pt x="882" y="172"/>
                    <a:pt x="883" y="172"/>
                    <a:pt x="883" y="172"/>
                  </a:cubicBezTo>
                  <a:lnTo>
                    <a:pt x="883" y="171"/>
                  </a:lnTo>
                  <a:lnTo>
                    <a:pt x="884" y="171"/>
                  </a:lnTo>
                  <a:cubicBezTo>
                    <a:pt x="884" y="170"/>
                    <a:pt x="884" y="170"/>
                    <a:pt x="884" y="170"/>
                  </a:cubicBezTo>
                  <a:lnTo>
                    <a:pt x="884" y="169"/>
                  </a:lnTo>
                  <a:lnTo>
                    <a:pt x="885" y="168"/>
                  </a:lnTo>
                  <a:cubicBezTo>
                    <a:pt x="885" y="167"/>
                    <a:pt x="885" y="167"/>
                    <a:pt x="885" y="167"/>
                  </a:cubicBezTo>
                  <a:cubicBezTo>
                    <a:pt x="885" y="166"/>
                    <a:pt x="885" y="166"/>
                    <a:pt x="885" y="166"/>
                  </a:cubicBezTo>
                  <a:cubicBezTo>
                    <a:pt x="885" y="165"/>
                    <a:pt x="885" y="165"/>
                    <a:pt x="886" y="164"/>
                  </a:cubicBezTo>
                  <a:cubicBezTo>
                    <a:pt x="886" y="163"/>
                    <a:pt x="886" y="163"/>
                    <a:pt x="886" y="163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0" name="Freeform 1048">
              <a:extLst>
                <a:ext uri="{FF2B5EF4-FFF2-40B4-BE49-F238E27FC236}">
                  <a16:creationId xmlns:a16="http://schemas.microsoft.com/office/drawing/2014/main" id="{D4F7C2CE-8558-316A-E284-D20D68D1C53A}"/>
                </a:ext>
              </a:extLst>
            </p:cNvPr>
            <p:cNvSpPr/>
            <p:nvPr/>
          </p:nvSpPr>
          <p:spPr>
            <a:xfrm>
              <a:off x="7092360" y="3273728"/>
              <a:ext cx="19440" cy="56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" h="159">
                  <a:moveTo>
                    <a:pt x="27" y="159"/>
                  </a:moveTo>
                  <a:cubicBezTo>
                    <a:pt x="43" y="159"/>
                    <a:pt x="55" y="147"/>
                    <a:pt x="55" y="132"/>
                  </a:cubicBezTo>
                  <a:lnTo>
                    <a:pt x="55" y="27"/>
                  </a:lnTo>
                  <a:cubicBezTo>
                    <a:pt x="55" y="12"/>
                    <a:pt x="43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lnTo>
                    <a:pt x="0" y="132"/>
                  </a:lnTo>
                  <a:cubicBezTo>
                    <a:pt x="0" y="147"/>
                    <a:pt x="12" y="159"/>
                    <a:pt x="27" y="159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1" name="Freeform 1049">
              <a:extLst>
                <a:ext uri="{FF2B5EF4-FFF2-40B4-BE49-F238E27FC236}">
                  <a16:creationId xmlns:a16="http://schemas.microsoft.com/office/drawing/2014/main" id="{94B99188-8987-073F-8758-DDC6E0C2D1B1}"/>
                </a:ext>
              </a:extLst>
            </p:cNvPr>
            <p:cNvSpPr/>
            <p:nvPr/>
          </p:nvSpPr>
          <p:spPr>
            <a:xfrm>
              <a:off x="7093080" y="3671888"/>
              <a:ext cx="19440" cy="572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" h="160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lnTo>
                    <a:pt x="0" y="132"/>
                  </a:lnTo>
                  <a:cubicBezTo>
                    <a:pt x="0" y="148"/>
                    <a:pt x="13" y="160"/>
                    <a:pt x="28" y="160"/>
                  </a:cubicBezTo>
                  <a:cubicBezTo>
                    <a:pt x="43" y="160"/>
                    <a:pt x="55" y="148"/>
                    <a:pt x="55" y="132"/>
                  </a:cubicBezTo>
                  <a:lnTo>
                    <a:pt x="55" y="28"/>
                  </a:lnTo>
                  <a:cubicBezTo>
                    <a:pt x="55" y="13"/>
                    <a:pt x="43" y="0"/>
                    <a:pt x="28" y="0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2" name="Freeform 1050">
              <a:extLst>
                <a:ext uri="{FF2B5EF4-FFF2-40B4-BE49-F238E27FC236}">
                  <a16:creationId xmlns:a16="http://schemas.microsoft.com/office/drawing/2014/main" id="{6FE8F0BA-3D4C-1CF9-28FC-03BF506AECC9}"/>
                </a:ext>
              </a:extLst>
            </p:cNvPr>
            <p:cNvSpPr/>
            <p:nvPr/>
          </p:nvSpPr>
          <p:spPr>
            <a:xfrm>
              <a:off x="7214040" y="3332768"/>
              <a:ext cx="45720" cy="457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8" h="128">
                  <a:moveTo>
                    <a:pt x="27" y="128"/>
                  </a:moveTo>
                  <a:cubicBezTo>
                    <a:pt x="34" y="128"/>
                    <a:pt x="41" y="126"/>
                    <a:pt x="47" y="120"/>
                  </a:cubicBezTo>
                  <a:lnTo>
                    <a:pt x="120" y="47"/>
                  </a:lnTo>
                  <a:cubicBezTo>
                    <a:pt x="131" y="36"/>
                    <a:pt x="131" y="18"/>
                    <a:pt x="120" y="8"/>
                  </a:cubicBezTo>
                  <a:cubicBezTo>
                    <a:pt x="110" y="-3"/>
                    <a:pt x="92" y="-3"/>
                    <a:pt x="81" y="8"/>
                  </a:cubicBezTo>
                  <a:lnTo>
                    <a:pt x="8" y="81"/>
                  </a:lnTo>
                  <a:cubicBezTo>
                    <a:pt x="-3" y="92"/>
                    <a:pt x="-3" y="110"/>
                    <a:pt x="8" y="120"/>
                  </a:cubicBezTo>
                  <a:cubicBezTo>
                    <a:pt x="13" y="126"/>
                    <a:pt x="20" y="128"/>
                    <a:pt x="27" y="128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3" name="Freeform 1051">
              <a:extLst>
                <a:ext uri="{FF2B5EF4-FFF2-40B4-BE49-F238E27FC236}">
                  <a16:creationId xmlns:a16="http://schemas.microsoft.com/office/drawing/2014/main" id="{A68458BA-55C9-4146-CD37-F5473C7FCD56}"/>
                </a:ext>
              </a:extLst>
            </p:cNvPr>
            <p:cNvSpPr/>
            <p:nvPr/>
          </p:nvSpPr>
          <p:spPr>
            <a:xfrm>
              <a:off x="7265880" y="3479648"/>
              <a:ext cx="56880" cy="19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9" h="55">
                  <a:moveTo>
                    <a:pt x="131" y="0"/>
                  </a:moveTo>
                  <a:lnTo>
                    <a:pt x="27" y="0"/>
                  </a:ln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lnTo>
                    <a:pt x="131" y="55"/>
                  </a:lnTo>
                  <a:cubicBezTo>
                    <a:pt x="147" y="55"/>
                    <a:pt x="159" y="43"/>
                    <a:pt x="159" y="27"/>
                  </a:cubicBezTo>
                  <a:cubicBezTo>
                    <a:pt x="159" y="12"/>
                    <a:pt x="147" y="0"/>
                    <a:pt x="131" y="0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4" name="Freeform 1052">
              <a:extLst>
                <a:ext uri="{FF2B5EF4-FFF2-40B4-BE49-F238E27FC236}">
                  <a16:creationId xmlns:a16="http://schemas.microsoft.com/office/drawing/2014/main" id="{C9FE9181-ABDE-F3F6-6050-5C1D0FAF35F7}"/>
                </a:ext>
              </a:extLst>
            </p:cNvPr>
            <p:cNvSpPr/>
            <p:nvPr/>
          </p:nvSpPr>
          <p:spPr>
            <a:xfrm>
              <a:off x="7217640" y="3600968"/>
              <a:ext cx="46080" cy="460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9" h="129">
                  <a:moveTo>
                    <a:pt x="47" y="8"/>
                  </a:moveTo>
                  <a:cubicBezTo>
                    <a:pt x="36" y="-3"/>
                    <a:pt x="18" y="-3"/>
                    <a:pt x="7" y="8"/>
                  </a:cubicBezTo>
                  <a:cubicBezTo>
                    <a:pt x="-2" y="19"/>
                    <a:pt x="-2" y="36"/>
                    <a:pt x="7" y="47"/>
                  </a:cubicBezTo>
                  <a:lnTo>
                    <a:pt x="81" y="121"/>
                  </a:lnTo>
                  <a:cubicBezTo>
                    <a:pt x="87" y="126"/>
                    <a:pt x="94" y="129"/>
                    <a:pt x="101" y="129"/>
                  </a:cubicBezTo>
                  <a:cubicBezTo>
                    <a:pt x="108" y="129"/>
                    <a:pt x="115" y="126"/>
                    <a:pt x="120" y="121"/>
                  </a:cubicBezTo>
                  <a:cubicBezTo>
                    <a:pt x="131" y="110"/>
                    <a:pt x="131" y="92"/>
                    <a:pt x="120" y="82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5" name="Freeform 1053">
              <a:extLst>
                <a:ext uri="{FF2B5EF4-FFF2-40B4-BE49-F238E27FC236}">
                  <a16:creationId xmlns:a16="http://schemas.microsoft.com/office/drawing/2014/main" id="{4D9039E2-F474-E04E-2405-283720601C36}"/>
                </a:ext>
              </a:extLst>
            </p:cNvPr>
            <p:cNvSpPr/>
            <p:nvPr/>
          </p:nvSpPr>
          <p:spPr>
            <a:xfrm>
              <a:off x="6949440" y="3604568"/>
              <a:ext cx="46080" cy="457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9" h="128">
                  <a:moveTo>
                    <a:pt x="81" y="8"/>
                  </a:moveTo>
                  <a:lnTo>
                    <a:pt x="7" y="81"/>
                  </a:lnTo>
                  <a:cubicBezTo>
                    <a:pt x="-2" y="92"/>
                    <a:pt x="-2" y="110"/>
                    <a:pt x="7" y="120"/>
                  </a:cubicBezTo>
                  <a:cubicBezTo>
                    <a:pt x="13" y="126"/>
                    <a:pt x="20" y="128"/>
                    <a:pt x="27" y="128"/>
                  </a:cubicBezTo>
                  <a:cubicBezTo>
                    <a:pt x="34" y="128"/>
                    <a:pt x="41" y="126"/>
                    <a:pt x="46" y="120"/>
                  </a:cubicBezTo>
                  <a:lnTo>
                    <a:pt x="120" y="47"/>
                  </a:lnTo>
                  <a:cubicBezTo>
                    <a:pt x="131" y="36"/>
                    <a:pt x="131" y="18"/>
                    <a:pt x="120" y="8"/>
                  </a:cubicBezTo>
                  <a:cubicBezTo>
                    <a:pt x="109" y="-3"/>
                    <a:pt x="92" y="-3"/>
                    <a:pt x="81" y="8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6" name="Freeform 1054">
              <a:extLst>
                <a:ext uri="{FF2B5EF4-FFF2-40B4-BE49-F238E27FC236}">
                  <a16:creationId xmlns:a16="http://schemas.microsoft.com/office/drawing/2014/main" id="{63F0F826-2DF5-212B-CC8E-BCA884ED9460}"/>
                </a:ext>
              </a:extLst>
            </p:cNvPr>
            <p:cNvSpPr/>
            <p:nvPr/>
          </p:nvSpPr>
          <p:spPr>
            <a:xfrm>
              <a:off x="6886440" y="3484688"/>
              <a:ext cx="56880" cy="19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9" h="55">
                  <a:moveTo>
                    <a:pt x="131" y="0"/>
                  </a:moveTo>
                  <a:lnTo>
                    <a:pt x="27" y="0"/>
                  </a:lnTo>
                  <a:cubicBezTo>
                    <a:pt x="12" y="0"/>
                    <a:pt x="0" y="12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lnTo>
                    <a:pt x="131" y="55"/>
                  </a:lnTo>
                  <a:cubicBezTo>
                    <a:pt x="147" y="55"/>
                    <a:pt x="159" y="43"/>
                    <a:pt x="159" y="28"/>
                  </a:cubicBezTo>
                  <a:cubicBezTo>
                    <a:pt x="159" y="12"/>
                    <a:pt x="147" y="0"/>
                    <a:pt x="131" y="0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7" name="Freeform 1055">
              <a:extLst>
                <a:ext uri="{FF2B5EF4-FFF2-40B4-BE49-F238E27FC236}">
                  <a16:creationId xmlns:a16="http://schemas.microsoft.com/office/drawing/2014/main" id="{29D17D6B-E819-4660-CF1C-B638BA2F61BF}"/>
                </a:ext>
              </a:extLst>
            </p:cNvPr>
            <p:cNvSpPr/>
            <p:nvPr/>
          </p:nvSpPr>
          <p:spPr>
            <a:xfrm>
              <a:off x="6945840" y="3336368"/>
              <a:ext cx="46080" cy="457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9" h="128">
                  <a:moveTo>
                    <a:pt x="81" y="120"/>
                  </a:moveTo>
                  <a:cubicBezTo>
                    <a:pt x="87" y="126"/>
                    <a:pt x="94" y="128"/>
                    <a:pt x="101" y="128"/>
                  </a:cubicBezTo>
                  <a:cubicBezTo>
                    <a:pt x="108" y="128"/>
                    <a:pt x="115" y="126"/>
                    <a:pt x="120" y="120"/>
                  </a:cubicBezTo>
                  <a:cubicBezTo>
                    <a:pt x="131" y="109"/>
                    <a:pt x="131" y="92"/>
                    <a:pt x="120" y="81"/>
                  </a:cubicBezTo>
                  <a:lnTo>
                    <a:pt x="46" y="7"/>
                  </a:lnTo>
                  <a:cubicBezTo>
                    <a:pt x="36" y="-2"/>
                    <a:pt x="18" y="-2"/>
                    <a:pt x="7" y="7"/>
                  </a:cubicBezTo>
                  <a:cubicBezTo>
                    <a:pt x="-2" y="18"/>
                    <a:pt x="-2" y="36"/>
                    <a:pt x="7" y="46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id="{0CE9CFB3-71E7-4031-CCBD-60D76CAE278A}"/>
              </a:ext>
            </a:extLst>
          </p:cNvPr>
          <p:cNvGrpSpPr/>
          <p:nvPr/>
        </p:nvGrpSpPr>
        <p:grpSpPr>
          <a:xfrm>
            <a:off x="5153853" y="4669331"/>
            <a:ext cx="478080" cy="392400"/>
            <a:chOff x="428400" y="2589727"/>
            <a:chExt cx="478080" cy="392400"/>
          </a:xfrm>
        </p:grpSpPr>
        <p:sp>
          <p:nvSpPr>
            <p:cNvPr id="48" name="Freeform 1228">
              <a:extLst>
                <a:ext uri="{FF2B5EF4-FFF2-40B4-BE49-F238E27FC236}">
                  <a16:creationId xmlns:a16="http://schemas.microsoft.com/office/drawing/2014/main" id="{8E8236CA-A4CA-2094-F53F-7ECF074EA410}"/>
                </a:ext>
              </a:extLst>
            </p:cNvPr>
            <p:cNvSpPr/>
            <p:nvPr/>
          </p:nvSpPr>
          <p:spPr>
            <a:xfrm>
              <a:off x="711360" y="2589727"/>
              <a:ext cx="195120" cy="191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3" h="534">
                  <a:moveTo>
                    <a:pt x="81" y="159"/>
                  </a:moveTo>
                  <a:lnTo>
                    <a:pt x="244" y="266"/>
                  </a:lnTo>
                  <a:lnTo>
                    <a:pt x="220" y="459"/>
                  </a:lnTo>
                  <a:lnTo>
                    <a:pt x="57" y="352"/>
                  </a:lnTo>
                  <a:close/>
                  <a:moveTo>
                    <a:pt x="298" y="58"/>
                  </a:moveTo>
                  <a:lnTo>
                    <a:pt x="453" y="160"/>
                  </a:lnTo>
                  <a:lnTo>
                    <a:pt x="277" y="222"/>
                  </a:lnTo>
                  <a:lnTo>
                    <a:pt x="121" y="119"/>
                  </a:lnTo>
                  <a:close/>
                  <a:moveTo>
                    <a:pt x="458" y="401"/>
                  </a:moveTo>
                  <a:lnTo>
                    <a:pt x="275" y="466"/>
                  </a:lnTo>
                  <a:lnTo>
                    <a:pt x="299" y="273"/>
                  </a:lnTo>
                  <a:lnTo>
                    <a:pt x="482" y="208"/>
                  </a:lnTo>
                  <a:close/>
                  <a:moveTo>
                    <a:pt x="543" y="168"/>
                  </a:moveTo>
                  <a:cubicBezTo>
                    <a:pt x="543" y="167"/>
                    <a:pt x="543" y="167"/>
                    <a:pt x="543" y="167"/>
                  </a:cubicBezTo>
                  <a:cubicBezTo>
                    <a:pt x="543" y="167"/>
                    <a:pt x="543" y="166"/>
                    <a:pt x="542" y="166"/>
                  </a:cubicBezTo>
                  <a:cubicBezTo>
                    <a:pt x="542" y="165"/>
                    <a:pt x="542" y="165"/>
                    <a:pt x="542" y="165"/>
                  </a:cubicBezTo>
                  <a:lnTo>
                    <a:pt x="542" y="164"/>
                  </a:lnTo>
                  <a:lnTo>
                    <a:pt x="542" y="163"/>
                  </a:lnTo>
                  <a:lnTo>
                    <a:pt x="542" y="162"/>
                  </a:lnTo>
                  <a:lnTo>
                    <a:pt x="542" y="161"/>
                  </a:lnTo>
                  <a:cubicBezTo>
                    <a:pt x="542" y="160"/>
                    <a:pt x="541" y="160"/>
                    <a:pt x="541" y="159"/>
                  </a:cubicBezTo>
                  <a:lnTo>
                    <a:pt x="541" y="158"/>
                  </a:lnTo>
                  <a:lnTo>
                    <a:pt x="541" y="157"/>
                  </a:lnTo>
                  <a:cubicBezTo>
                    <a:pt x="540" y="157"/>
                    <a:pt x="540" y="156"/>
                    <a:pt x="540" y="156"/>
                  </a:cubicBezTo>
                  <a:lnTo>
                    <a:pt x="540" y="155"/>
                  </a:lnTo>
                  <a:lnTo>
                    <a:pt x="539" y="155"/>
                  </a:lnTo>
                  <a:cubicBezTo>
                    <a:pt x="539" y="154"/>
                    <a:pt x="539" y="154"/>
                    <a:pt x="539" y="154"/>
                  </a:cubicBezTo>
                  <a:cubicBezTo>
                    <a:pt x="539" y="153"/>
                    <a:pt x="538" y="153"/>
                    <a:pt x="538" y="153"/>
                  </a:cubicBezTo>
                  <a:lnTo>
                    <a:pt x="538" y="152"/>
                  </a:lnTo>
                  <a:lnTo>
                    <a:pt x="537" y="151"/>
                  </a:lnTo>
                  <a:cubicBezTo>
                    <a:pt x="537" y="151"/>
                    <a:pt x="537" y="150"/>
                    <a:pt x="536" y="150"/>
                  </a:cubicBezTo>
                  <a:lnTo>
                    <a:pt x="536" y="149"/>
                  </a:lnTo>
                  <a:lnTo>
                    <a:pt x="535" y="149"/>
                  </a:lnTo>
                  <a:lnTo>
                    <a:pt x="535" y="148"/>
                  </a:lnTo>
                  <a:cubicBezTo>
                    <a:pt x="534" y="148"/>
                    <a:pt x="534" y="148"/>
                    <a:pt x="534" y="147"/>
                  </a:cubicBezTo>
                  <a:lnTo>
                    <a:pt x="533" y="147"/>
                  </a:lnTo>
                  <a:lnTo>
                    <a:pt x="533" y="146"/>
                  </a:lnTo>
                  <a:cubicBezTo>
                    <a:pt x="532" y="146"/>
                    <a:pt x="532" y="146"/>
                    <a:pt x="532" y="146"/>
                  </a:cubicBezTo>
                  <a:cubicBezTo>
                    <a:pt x="532" y="145"/>
                    <a:pt x="531" y="145"/>
                    <a:pt x="531" y="145"/>
                  </a:cubicBezTo>
                  <a:lnTo>
                    <a:pt x="530" y="145"/>
                  </a:lnTo>
                  <a:lnTo>
                    <a:pt x="530" y="144"/>
                  </a:lnTo>
                  <a:lnTo>
                    <a:pt x="318" y="5"/>
                  </a:lnTo>
                  <a:cubicBezTo>
                    <a:pt x="311" y="0"/>
                    <a:pt x="301" y="-2"/>
                    <a:pt x="292" y="1"/>
                  </a:cubicBezTo>
                  <a:lnTo>
                    <a:pt x="50" y="86"/>
                  </a:lnTo>
                  <a:lnTo>
                    <a:pt x="49" y="86"/>
                  </a:lnTo>
                  <a:lnTo>
                    <a:pt x="48" y="86"/>
                  </a:lnTo>
                  <a:cubicBezTo>
                    <a:pt x="48" y="87"/>
                    <a:pt x="47" y="87"/>
                    <a:pt x="47" y="87"/>
                  </a:cubicBezTo>
                  <a:cubicBezTo>
                    <a:pt x="46" y="87"/>
                    <a:pt x="46" y="88"/>
                    <a:pt x="46" y="88"/>
                  </a:cubicBezTo>
                  <a:cubicBezTo>
                    <a:pt x="45" y="88"/>
                    <a:pt x="45" y="88"/>
                    <a:pt x="44" y="88"/>
                  </a:cubicBezTo>
                  <a:cubicBezTo>
                    <a:pt x="44" y="89"/>
                    <a:pt x="44" y="89"/>
                    <a:pt x="43" y="89"/>
                  </a:cubicBezTo>
                  <a:lnTo>
                    <a:pt x="42" y="90"/>
                  </a:lnTo>
                  <a:lnTo>
                    <a:pt x="41" y="91"/>
                  </a:lnTo>
                  <a:lnTo>
                    <a:pt x="40" y="92"/>
                  </a:lnTo>
                  <a:lnTo>
                    <a:pt x="39" y="92"/>
                  </a:lnTo>
                  <a:cubicBezTo>
                    <a:pt x="39" y="93"/>
                    <a:pt x="39" y="93"/>
                    <a:pt x="38" y="94"/>
                  </a:cubicBezTo>
                  <a:cubicBezTo>
                    <a:pt x="37" y="95"/>
                    <a:pt x="37" y="95"/>
                    <a:pt x="37" y="96"/>
                  </a:cubicBezTo>
                  <a:lnTo>
                    <a:pt x="36" y="96"/>
                  </a:lnTo>
                  <a:lnTo>
                    <a:pt x="36" y="97"/>
                  </a:lnTo>
                  <a:lnTo>
                    <a:pt x="35" y="98"/>
                  </a:lnTo>
                  <a:lnTo>
                    <a:pt x="35" y="99"/>
                  </a:lnTo>
                  <a:cubicBezTo>
                    <a:pt x="34" y="99"/>
                    <a:pt x="34" y="100"/>
                    <a:pt x="34" y="100"/>
                  </a:cubicBezTo>
                  <a:lnTo>
                    <a:pt x="34" y="101"/>
                  </a:lnTo>
                  <a:cubicBezTo>
                    <a:pt x="34" y="101"/>
                    <a:pt x="33" y="101"/>
                    <a:pt x="33" y="102"/>
                  </a:cubicBezTo>
                  <a:lnTo>
                    <a:pt x="33" y="103"/>
                  </a:lnTo>
                  <a:lnTo>
                    <a:pt x="33" y="104"/>
                  </a:lnTo>
                  <a:cubicBezTo>
                    <a:pt x="33" y="105"/>
                    <a:pt x="32" y="105"/>
                    <a:pt x="32" y="105"/>
                  </a:cubicBezTo>
                  <a:lnTo>
                    <a:pt x="32" y="106"/>
                  </a:lnTo>
                  <a:lnTo>
                    <a:pt x="32" y="107"/>
                  </a:lnTo>
                  <a:lnTo>
                    <a:pt x="32" y="108"/>
                  </a:lnTo>
                  <a:lnTo>
                    <a:pt x="1" y="363"/>
                  </a:lnTo>
                  <a:cubicBezTo>
                    <a:pt x="1" y="363"/>
                    <a:pt x="0" y="364"/>
                    <a:pt x="0" y="365"/>
                  </a:cubicBezTo>
                  <a:lnTo>
                    <a:pt x="0" y="366"/>
                  </a:lnTo>
                  <a:lnTo>
                    <a:pt x="0" y="367"/>
                  </a:lnTo>
                  <a:cubicBezTo>
                    <a:pt x="0" y="368"/>
                    <a:pt x="0" y="368"/>
                    <a:pt x="1" y="369"/>
                  </a:cubicBezTo>
                  <a:lnTo>
                    <a:pt x="1" y="370"/>
                  </a:lnTo>
                  <a:lnTo>
                    <a:pt x="1" y="371"/>
                  </a:lnTo>
                  <a:lnTo>
                    <a:pt x="1" y="372"/>
                  </a:lnTo>
                  <a:cubicBezTo>
                    <a:pt x="1" y="373"/>
                    <a:pt x="1" y="373"/>
                    <a:pt x="2" y="374"/>
                  </a:cubicBezTo>
                  <a:lnTo>
                    <a:pt x="2" y="375"/>
                  </a:lnTo>
                  <a:lnTo>
                    <a:pt x="2" y="376"/>
                  </a:lnTo>
                  <a:cubicBezTo>
                    <a:pt x="3" y="377"/>
                    <a:pt x="3" y="377"/>
                    <a:pt x="3" y="377"/>
                  </a:cubicBezTo>
                  <a:cubicBezTo>
                    <a:pt x="3" y="378"/>
                    <a:pt x="3" y="378"/>
                    <a:pt x="3" y="379"/>
                  </a:cubicBezTo>
                  <a:cubicBezTo>
                    <a:pt x="4" y="379"/>
                    <a:pt x="4" y="380"/>
                    <a:pt x="4" y="380"/>
                  </a:cubicBezTo>
                  <a:lnTo>
                    <a:pt x="5" y="381"/>
                  </a:lnTo>
                  <a:lnTo>
                    <a:pt x="6" y="382"/>
                  </a:lnTo>
                  <a:lnTo>
                    <a:pt x="6" y="383"/>
                  </a:lnTo>
                  <a:cubicBezTo>
                    <a:pt x="7" y="383"/>
                    <a:pt x="7" y="384"/>
                    <a:pt x="7" y="384"/>
                  </a:cubicBezTo>
                  <a:cubicBezTo>
                    <a:pt x="8" y="384"/>
                    <a:pt x="8" y="385"/>
                    <a:pt x="8" y="385"/>
                  </a:cubicBezTo>
                  <a:lnTo>
                    <a:pt x="9" y="386"/>
                  </a:lnTo>
                  <a:cubicBezTo>
                    <a:pt x="10" y="386"/>
                    <a:pt x="10" y="387"/>
                    <a:pt x="10" y="387"/>
                  </a:cubicBezTo>
                  <a:cubicBezTo>
                    <a:pt x="10" y="387"/>
                    <a:pt x="11" y="387"/>
                    <a:pt x="11" y="388"/>
                  </a:cubicBezTo>
                  <a:cubicBezTo>
                    <a:pt x="12" y="388"/>
                    <a:pt x="12" y="388"/>
                    <a:pt x="12" y="389"/>
                  </a:cubicBezTo>
                  <a:cubicBezTo>
                    <a:pt x="13" y="389"/>
                    <a:pt x="13" y="389"/>
                    <a:pt x="13" y="389"/>
                  </a:cubicBezTo>
                  <a:lnTo>
                    <a:pt x="227" y="529"/>
                  </a:lnTo>
                  <a:lnTo>
                    <a:pt x="227" y="530"/>
                  </a:lnTo>
                  <a:cubicBezTo>
                    <a:pt x="228" y="530"/>
                    <a:pt x="228" y="530"/>
                    <a:pt x="228" y="530"/>
                  </a:cubicBezTo>
                  <a:cubicBezTo>
                    <a:pt x="229" y="531"/>
                    <a:pt x="229" y="531"/>
                    <a:pt x="229" y="531"/>
                  </a:cubicBezTo>
                  <a:cubicBezTo>
                    <a:pt x="230" y="531"/>
                    <a:pt x="230" y="531"/>
                    <a:pt x="230" y="531"/>
                  </a:cubicBezTo>
                  <a:lnTo>
                    <a:pt x="231" y="531"/>
                  </a:lnTo>
                  <a:lnTo>
                    <a:pt x="231" y="532"/>
                  </a:lnTo>
                  <a:cubicBezTo>
                    <a:pt x="232" y="532"/>
                    <a:pt x="232" y="532"/>
                    <a:pt x="232" y="532"/>
                  </a:cubicBezTo>
                  <a:lnTo>
                    <a:pt x="233" y="532"/>
                  </a:lnTo>
                  <a:lnTo>
                    <a:pt x="233" y="533"/>
                  </a:lnTo>
                  <a:cubicBezTo>
                    <a:pt x="234" y="533"/>
                    <a:pt x="234" y="533"/>
                    <a:pt x="234" y="533"/>
                  </a:cubicBezTo>
                  <a:lnTo>
                    <a:pt x="235" y="533"/>
                  </a:lnTo>
                  <a:lnTo>
                    <a:pt x="236" y="533"/>
                  </a:lnTo>
                  <a:lnTo>
                    <a:pt x="237" y="533"/>
                  </a:lnTo>
                  <a:lnTo>
                    <a:pt x="238" y="534"/>
                  </a:lnTo>
                  <a:lnTo>
                    <a:pt x="239" y="534"/>
                  </a:lnTo>
                  <a:lnTo>
                    <a:pt x="240" y="534"/>
                  </a:lnTo>
                  <a:lnTo>
                    <a:pt x="241" y="534"/>
                  </a:lnTo>
                  <a:lnTo>
                    <a:pt x="242" y="534"/>
                  </a:lnTo>
                  <a:cubicBezTo>
                    <a:pt x="243" y="534"/>
                    <a:pt x="244" y="534"/>
                    <a:pt x="244" y="534"/>
                  </a:cubicBezTo>
                  <a:cubicBezTo>
                    <a:pt x="245" y="534"/>
                    <a:pt x="245" y="534"/>
                    <a:pt x="245" y="534"/>
                  </a:cubicBezTo>
                  <a:lnTo>
                    <a:pt x="246" y="534"/>
                  </a:lnTo>
                  <a:lnTo>
                    <a:pt x="247" y="533"/>
                  </a:lnTo>
                  <a:lnTo>
                    <a:pt x="248" y="533"/>
                  </a:lnTo>
                  <a:cubicBezTo>
                    <a:pt x="249" y="533"/>
                    <a:pt x="249" y="533"/>
                    <a:pt x="249" y="533"/>
                  </a:cubicBezTo>
                  <a:cubicBezTo>
                    <a:pt x="250" y="533"/>
                    <a:pt x="250" y="533"/>
                    <a:pt x="250" y="533"/>
                  </a:cubicBezTo>
                  <a:cubicBezTo>
                    <a:pt x="251" y="533"/>
                    <a:pt x="251" y="532"/>
                    <a:pt x="251" y="532"/>
                  </a:cubicBezTo>
                  <a:lnTo>
                    <a:pt x="493" y="448"/>
                  </a:lnTo>
                  <a:cubicBezTo>
                    <a:pt x="500" y="445"/>
                    <a:pt x="506" y="440"/>
                    <a:pt x="509" y="433"/>
                  </a:cubicBezTo>
                  <a:cubicBezTo>
                    <a:pt x="509" y="432"/>
                    <a:pt x="509" y="432"/>
                    <a:pt x="510" y="431"/>
                  </a:cubicBezTo>
                  <a:cubicBezTo>
                    <a:pt x="510" y="429"/>
                    <a:pt x="511" y="427"/>
                    <a:pt x="511" y="425"/>
                  </a:cubicBezTo>
                  <a:lnTo>
                    <a:pt x="542" y="171"/>
                  </a:lnTo>
                  <a:lnTo>
                    <a:pt x="542" y="170"/>
                  </a:lnTo>
                  <a:lnTo>
                    <a:pt x="542" y="169"/>
                  </a:ln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9" name="Freeform 1229">
              <a:extLst>
                <a:ext uri="{FF2B5EF4-FFF2-40B4-BE49-F238E27FC236}">
                  <a16:creationId xmlns:a16="http://schemas.microsoft.com/office/drawing/2014/main" id="{C26E110E-004B-6F5D-B467-5A0C933DD882}"/>
                </a:ext>
              </a:extLst>
            </p:cNvPr>
            <p:cNvSpPr/>
            <p:nvPr/>
          </p:nvSpPr>
          <p:spPr>
            <a:xfrm>
              <a:off x="428400" y="2614927"/>
              <a:ext cx="350280" cy="3672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74" h="1021">
                  <a:moveTo>
                    <a:pt x="744" y="640"/>
                  </a:moveTo>
                  <a:lnTo>
                    <a:pt x="919" y="554"/>
                  </a:lnTo>
                  <a:lnTo>
                    <a:pt x="919" y="749"/>
                  </a:lnTo>
                  <a:lnTo>
                    <a:pt x="744" y="835"/>
                  </a:lnTo>
                  <a:close/>
                  <a:moveTo>
                    <a:pt x="515" y="755"/>
                  </a:moveTo>
                  <a:lnTo>
                    <a:pt x="689" y="669"/>
                  </a:lnTo>
                  <a:lnTo>
                    <a:pt x="689" y="862"/>
                  </a:lnTo>
                  <a:lnTo>
                    <a:pt x="515" y="949"/>
                  </a:lnTo>
                  <a:close/>
                  <a:moveTo>
                    <a:pt x="285" y="669"/>
                  </a:moveTo>
                  <a:lnTo>
                    <a:pt x="460" y="755"/>
                  </a:lnTo>
                  <a:lnTo>
                    <a:pt x="460" y="949"/>
                  </a:lnTo>
                  <a:lnTo>
                    <a:pt x="285" y="862"/>
                  </a:lnTo>
                  <a:close/>
                  <a:moveTo>
                    <a:pt x="56" y="555"/>
                  </a:moveTo>
                  <a:lnTo>
                    <a:pt x="230" y="641"/>
                  </a:lnTo>
                  <a:lnTo>
                    <a:pt x="230" y="836"/>
                  </a:lnTo>
                  <a:lnTo>
                    <a:pt x="56" y="750"/>
                  </a:lnTo>
                  <a:close/>
                  <a:moveTo>
                    <a:pt x="257" y="172"/>
                  </a:moveTo>
                  <a:lnTo>
                    <a:pt x="425" y="254"/>
                  </a:lnTo>
                  <a:lnTo>
                    <a:pt x="257" y="337"/>
                  </a:lnTo>
                  <a:lnTo>
                    <a:pt x="90" y="255"/>
                  </a:lnTo>
                  <a:close/>
                  <a:moveTo>
                    <a:pt x="744" y="579"/>
                  </a:moveTo>
                  <a:lnTo>
                    <a:pt x="744" y="441"/>
                  </a:lnTo>
                  <a:lnTo>
                    <a:pt x="884" y="509"/>
                  </a:lnTo>
                  <a:close/>
                  <a:moveTo>
                    <a:pt x="230" y="580"/>
                  </a:moveTo>
                  <a:lnTo>
                    <a:pt x="55" y="493"/>
                  </a:lnTo>
                  <a:lnTo>
                    <a:pt x="55" y="299"/>
                  </a:lnTo>
                  <a:lnTo>
                    <a:pt x="230" y="385"/>
                  </a:lnTo>
                  <a:close/>
                  <a:moveTo>
                    <a:pt x="689" y="324"/>
                  </a:moveTo>
                  <a:lnTo>
                    <a:pt x="550" y="254"/>
                  </a:lnTo>
                  <a:lnTo>
                    <a:pt x="689" y="185"/>
                  </a:lnTo>
                  <a:close/>
                  <a:moveTo>
                    <a:pt x="487" y="451"/>
                  </a:moveTo>
                  <a:lnTo>
                    <a:pt x="320" y="368"/>
                  </a:lnTo>
                  <a:lnTo>
                    <a:pt x="487" y="285"/>
                  </a:lnTo>
                  <a:lnTo>
                    <a:pt x="654" y="368"/>
                  </a:lnTo>
                  <a:close/>
                  <a:moveTo>
                    <a:pt x="515" y="499"/>
                  </a:moveTo>
                  <a:lnTo>
                    <a:pt x="689" y="412"/>
                  </a:lnTo>
                  <a:lnTo>
                    <a:pt x="689" y="606"/>
                  </a:lnTo>
                  <a:lnTo>
                    <a:pt x="515" y="693"/>
                  </a:lnTo>
                  <a:close/>
                  <a:moveTo>
                    <a:pt x="285" y="413"/>
                  </a:moveTo>
                  <a:lnTo>
                    <a:pt x="459" y="499"/>
                  </a:lnTo>
                  <a:lnTo>
                    <a:pt x="459" y="693"/>
                  </a:lnTo>
                  <a:lnTo>
                    <a:pt x="285" y="606"/>
                  </a:lnTo>
                  <a:close/>
                  <a:moveTo>
                    <a:pt x="487" y="59"/>
                  </a:moveTo>
                  <a:lnTo>
                    <a:pt x="654" y="141"/>
                  </a:lnTo>
                  <a:lnTo>
                    <a:pt x="487" y="224"/>
                  </a:lnTo>
                  <a:lnTo>
                    <a:pt x="320" y="141"/>
                  </a:lnTo>
                  <a:close/>
                  <a:moveTo>
                    <a:pt x="973" y="772"/>
                  </a:moveTo>
                  <a:cubicBezTo>
                    <a:pt x="974" y="770"/>
                    <a:pt x="974" y="768"/>
                    <a:pt x="974" y="765"/>
                  </a:cubicBezTo>
                  <a:lnTo>
                    <a:pt x="974" y="509"/>
                  </a:lnTo>
                  <a:lnTo>
                    <a:pt x="974" y="508"/>
                  </a:lnTo>
                  <a:lnTo>
                    <a:pt x="974" y="507"/>
                  </a:lnTo>
                  <a:lnTo>
                    <a:pt x="974" y="506"/>
                  </a:lnTo>
                  <a:lnTo>
                    <a:pt x="973" y="505"/>
                  </a:lnTo>
                  <a:cubicBezTo>
                    <a:pt x="973" y="504"/>
                    <a:pt x="973" y="504"/>
                    <a:pt x="973" y="503"/>
                  </a:cubicBezTo>
                  <a:cubicBezTo>
                    <a:pt x="973" y="502"/>
                    <a:pt x="973" y="502"/>
                    <a:pt x="973" y="502"/>
                  </a:cubicBezTo>
                  <a:cubicBezTo>
                    <a:pt x="973" y="502"/>
                    <a:pt x="973" y="501"/>
                    <a:pt x="972" y="501"/>
                  </a:cubicBezTo>
                  <a:lnTo>
                    <a:pt x="972" y="500"/>
                  </a:lnTo>
                  <a:lnTo>
                    <a:pt x="972" y="499"/>
                  </a:lnTo>
                  <a:lnTo>
                    <a:pt x="971" y="498"/>
                  </a:lnTo>
                  <a:lnTo>
                    <a:pt x="971" y="497"/>
                  </a:lnTo>
                  <a:cubicBezTo>
                    <a:pt x="971" y="497"/>
                    <a:pt x="971" y="496"/>
                    <a:pt x="970" y="496"/>
                  </a:cubicBezTo>
                  <a:lnTo>
                    <a:pt x="970" y="495"/>
                  </a:lnTo>
                  <a:lnTo>
                    <a:pt x="969" y="495"/>
                  </a:lnTo>
                  <a:cubicBezTo>
                    <a:pt x="969" y="494"/>
                    <a:pt x="969" y="494"/>
                    <a:pt x="969" y="494"/>
                  </a:cubicBezTo>
                  <a:cubicBezTo>
                    <a:pt x="969" y="493"/>
                    <a:pt x="969" y="493"/>
                    <a:pt x="968" y="493"/>
                  </a:cubicBezTo>
                  <a:lnTo>
                    <a:pt x="968" y="492"/>
                  </a:lnTo>
                  <a:lnTo>
                    <a:pt x="967" y="492"/>
                  </a:lnTo>
                  <a:cubicBezTo>
                    <a:pt x="967" y="491"/>
                    <a:pt x="967" y="491"/>
                    <a:pt x="967" y="491"/>
                  </a:cubicBezTo>
                  <a:cubicBezTo>
                    <a:pt x="966" y="491"/>
                    <a:pt x="966" y="490"/>
                    <a:pt x="966" y="490"/>
                  </a:cubicBezTo>
                  <a:cubicBezTo>
                    <a:pt x="965" y="489"/>
                    <a:pt x="965" y="489"/>
                    <a:pt x="965" y="489"/>
                  </a:cubicBezTo>
                  <a:cubicBezTo>
                    <a:pt x="964" y="489"/>
                    <a:pt x="964" y="489"/>
                    <a:pt x="964" y="488"/>
                  </a:cubicBezTo>
                  <a:cubicBezTo>
                    <a:pt x="963" y="488"/>
                    <a:pt x="963" y="487"/>
                    <a:pt x="962" y="487"/>
                  </a:cubicBezTo>
                  <a:cubicBezTo>
                    <a:pt x="962" y="487"/>
                    <a:pt x="961" y="487"/>
                    <a:pt x="961" y="486"/>
                  </a:cubicBezTo>
                  <a:lnTo>
                    <a:pt x="960" y="486"/>
                  </a:lnTo>
                  <a:lnTo>
                    <a:pt x="960" y="485"/>
                  </a:lnTo>
                  <a:cubicBezTo>
                    <a:pt x="959" y="485"/>
                    <a:pt x="959" y="485"/>
                    <a:pt x="959" y="485"/>
                  </a:cubicBezTo>
                  <a:lnTo>
                    <a:pt x="958" y="485"/>
                  </a:lnTo>
                  <a:lnTo>
                    <a:pt x="744" y="379"/>
                  </a:lnTo>
                  <a:lnTo>
                    <a:pt x="744" y="141"/>
                  </a:lnTo>
                  <a:lnTo>
                    <a:pt x="744" y="140"/>
                  </a:lnTo>
                  <a:cubicBezTo>
                    <a:pt x="744" y="139"/>
                    <a:pt x="744" y="139"/>
                    <a:pt x="744" y="139"/>
                  </a:cubicBezTo>
                  <a:cubicBezTo>
                    <a:pt x="744" y="138"/>
                    <a:pt x="744" y="138"/>
                    <a:pt x="744" y="138"/>
                  </a:cubicBezTo>
                  <a:cubicBezTo>
                    <a:pt x="744" y="137"/>
                    <a:pt x="744" y="137"/>
                    <a:pt x="744" y="137"/>
                  </a:cubicBezTo>
                  <a:lnTo>
                    <a:pt x="744" y="136"/>
                  </a:lnTo>
                  <a:lnTo>
                    <a:pt x="744" y="135"/>
                  </a:lnTo>
                  <a:lnTo>
                    <a:pt x="743" y="134"/>
                  </a:lnTo>
                  <a:lnTo>
                    <a:pt x="743" y="133"/>
                  </a:lnTo>
                  <a:lnTo>
                    <a:pt x="743" y="132"/>
                  </a:lnTo>
                  <a:cubicBezTo>
                    <a:pt x="742" y="131"/>
                    <a:pt x="742" y="131"/>
                    <a:pt x="742" y="131"/>
                  </a:cubicBezTo>
                  <a:lnTo>
                    <a:pt x="742" y="130"/>
                  </a:lnTo>
                  <a:lnTo>
                    <a:pt x="742" y="129"/>
                  </a:lnTo>
                  <a:cubicBezTo>
                    <a:pt x="741" y="129"/>
                    <a:pt x="741" y="129"/>
                    <a:pt x="741" y="129"/>
                  </a:cubicBezTo>
                  <a:lnTo>
                    <a:pt x="741" y="128"/>
                  </a:lnTo>
                  <a:lnTo>
                    <a:pt x="741" y="127"/>
                  </a:lnTo>
                  <a:lnTo>
                    <a:pt x="740" y="127"/>
                  </a:lnTo>
                  <a:cubicBezTo>
                    <a:pt x="740" y="126"/>
                    <a:pt x="740" y="126"/>
                    <a:pt x="740" y="126"/>
                  </a:cubicBezTo>
                  <a:cubicBezTo>
                    <a:pt x="740" y="126"/>
                    <a:pt x="740" y="125"/>
                    <a:pt x="739" y="125"/>
                  </a:cubicBezTo>
                  <a:lnTo>
                    <a:pt x="739" y="124"/>
                  </a:lnTo>
                  <a:lnTo>
                    <a:pt x="738" y="124"/>
                  </a:lnTo>
                  <a:lnTo>
                    <a:pt x="738" y="123"/>
                  </a:lnTo>
                  <a:cubicBezTo>
                    <a:pt x="738" y="123"/>
                    <a:pt x="737" y="123"/>
                    <a:pt x="737" y="122"/>
                  </a:cubicBezTo>
                  <a:lnTo>
                    <a:pt x="736" y="122"/>
                  </a:lnTo>
                  <a:lnTo>
                    <a:pt x="736" y="121"/>
                  </a:lnTo>
                  <a:cubicBezTo>
                    <a:pt x="736" y="121"/>
                    <a:pt x="735" y="121"/>
                    <a:pt x="735" y="120"/>
                  </a:cubicBezTo>
                  <a:cubicBezTo>
                    <a:pt x="734" y="120"/>
                    <a:pt x="734" y="120"/>
                    <a:pt x="734" y="119"/>
                  </a:cubicBezTo>
                  <a:lnTo>
                    <a:pt x="733" y="119"/>
                  </a:lnTo>
                  <a:cubicBezTo>
                    <a:pt x="733" y="119"/>
                    <a:pt x="733" y="118"/>
                    <a:pt x="732" y="118"/>
                  </a:cubicBezTo>
                  <a:cubicBezTo>
                    <a:pt x="731" y="118"/>
                    <a:pt x="731" y="117"/>
                    <a:pt x="731" y="117"/>
                  </a:cubicBezTo>
                  <a:lnTo>
                    <a:pt x="730" y="117"/>
                  </a:lnTo>
                  <a:lnTo>
                    <a:pt x="729" y="116"/>
                  </a:lnTo>
                  <a:lnTo>
                    <a:pt x="502" y="4"/>
                  </a:lnTo>
                  <a:cubicBezTo>
                    <a:pt x="494" y="-1"/>
                    <a:pt x="484" y="-1"/>
                    <a:pt x="475" y="3"/>
                  </a:cubicBezTo>
                  <a:lnTo>
                    <a:pt x="247" y="116"/>
                  </a:lnTo>
                  <a:cubicBezTo>
                    <a:pt x="246" y="116"/>
                    <a:pt x="246" y="116"/>
                    <a:pt x="246" y="116"/>
                  </a:cubicBezTo>
                  <a:lnTo>
                    <a:pt x="16" y="230"/>
                  </a:lnTo>
                  <a:cubicBezTo>
                    <a:pt x="15" y="230"/>
                    <a:pt x="15" y="230"/>
                    <a:pt x="15" y="230"/>
                  </a:cubicBezTo>
                  <a:lnTo>
                    <a:pt x="14" y="230"/>
                  </a:lnTo>
                  <a:cubicBezTo>
                    <a:pt x="14" y="231"/>
                    <a:pt x="14" y="231"/>
                    <a:pt x="14" y="231"/>
                  </a:cubicBezTo>
                  <a:cubicBezTo>
                    <a:pt x="13" y="231"/>
                    <a:pt x="13" y="231"/>
                    <a:pt x="13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1" y="233"/>
                    <a:pt x="11" y="233"/>
                    <a:pt x="10" y="233"/>
                  </a:cubicBezTo>
                  <a:cubicBezTo>
                    <a:pt x="10" y="234"/>
                    <a:pt x="10" y="234"/>
                    <a:pt x="10" y="234"/>
                  </a:cubicBezTo>
                  <a:cubicBezTo>
                    <a:pt x="9" y="234"/>
                    <a:pt x="9" y="235"/>
                    <a:pt x="8" y="235"/>
                  </a:cubicBezTo>
                  <a:lnTo>
                    <a:pt x="8" y="236"/>
                  </a:lnTo>
                  <a:cubicBezTo>
                    <a:pt x="7" y="236"/>
                    <a:pt x="7" y="237"/>
                    <a:pt x="7" y="237"/>
                  </a:cubicBezTo>
                  <a:lnTo>
                    <a:pt x="6" y="237"/>
                  </a:lnTo>
                  <a:lnTo>
                    <a:pt x="6" y="238"/>
                  </a:lnTo>
                  <a:lnTo>
                    <a:pt x="5" y="239"/>
                  </a:lnTo>
                  <a:lnTo>
                    <a:pt x="5" y="240"/>
                  </a:lnTo>
                  <a:lnTo>
                    <a:pt x="4" y="240"/>
                  </a:lnTo>
                  <a:lnTo>
                    <a:pt x="4" y="241"/>
                  </a:lnTo>
                  <a:lnTo>
                    <a:pt x="3" y="242"/>
                  </a:lnTo>
                  <a:lnTo>
                    <a:pt x="3" y="243"/>
                  </a:lnTo>
                  <a:lnTo>
                    <a:pt x="3" y="244"/>
                  </a:lnTo>
                  <a:cubicBezTo>
                    <a:pt x="2" y="244"/>
                    <a:pt x="2" y="244"/>
                    <a:pt x="2" y="245"/>
                  </a:cubicBezTo>
                  <a:lnTo>
                    <a:pt x="2" y="246"/>
                  </a:lnTo>
                  <a:cubicBezTo>
                    <a:pt x="1" y="246"/>
                    <a:pt x="1" y="247"/>
                    <a:pt x="1" y="247"/>
                  </a:cubicBezTo>
                  <a:lnTo>
                    <a:pt x="1" y="248"/>
                  </a:lnTo>
                  <a:lnTo>
                    <a:pt x="1" y="249"/>
                  </a:lnTo>
                  <a:lnTo>
                    <a:pt x="1" y="250"/>
                  </a:lnTo>
                  <a:lnTo>
                    <a:pt x="1" y="251"/>
                  </a:lnTo>
                  <a:lnTo>
                    <a:pt x="0" y="251"/>
                  </a:lnTo>
                  <a:cubicBezTo>
                    <a:pt x="0" y="252"/>
                    <a:pt x="0" y="252"/>
                    <a:pt x="0" y="252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54"/>
                    <a:pt x="0" y="254"/>
                    <a:pt x="0" y="254"/>
                  </a:cubicBezTo>
                  <a:lnTo>
                    <a:pt x="0" y="255"/>
                  </a:lnTo>
                  <a:lnTo>
                    <a:pt x="0" y="511"/>
                  </a:lnTo>
                  <a:lnTo>
                    <a:pt x="0" y="512"/>
                  </a:lnTo>
                  <a:lnTo>
                    <a:pt x="0" y="767"/>
                  </a:lnTo>
                  <a:cubicBezTo>
                    <a:pt x="0" y="768"/>
                    <a:pt x="0" y="768"/>
                    <a:pt x="0" y="769"/>
                  </a:cubicBezTo>
                  <a:lnTo>
                    <a:pt x="1" y="770"/>
                  </a:lnTo>
                  <a:lnTo>
                    <a:pt x="1" y="771"/>
                  </a:lnTo>
                  <a:cubicBezTo>
                    <a:pt x="1" y="772"/>
                    <a:pt x="1" y="772"/>
                    <a:pt x="1" y="773"/>
                  </a:cubicBezTo>
                  <a:lnTo>
                    <a:pt x="1" y="774"/>
                  </a:lnTo>
                  <a:lnTo>
                    <a:pt x="2" y="775"/>
                  </a:lnTo>
                  <a:cubicBezTo>
                    <a:pt x="2" y="776"/>
                    <a:pt x="2" y="776"/>
                    <a:pt x="2" y="776"/>
                  </a:cubicBezTo>
                  <a:cubicBezTo>
                    <a:pt x="2" y="777"/>
                    <a:pt x="2" y="777"/>
                    <a:pt x="3" y="778"/>
                  </a:cubicBezTo>
                  <a:lnTo>
                    <a:pt x="3" y="779"/>
                  </a:lnTo>
                  <a:lnTo>
                    <a:pt x="4" y="780"/>
                  </a:lnTo>
                  <a:cubicBezTo>
                    <a:pt x="4" y="780"/>
                    <a:pt x="4" y="781"/>
                    <a:pt x="5" y="781"/>
                  </a:cubicBezTo>
                  <a:cubicBezTo>
                    <a:pt x="5" y="782"/>
                    <a:pt x="5" y="782"/>
                    <a:pt x="5" y="782"/>
                  </a:cubicBezTo>
                  <a:cubicBezTo>
                    <a:pt x="5" y="783"/>
                    <a:pt x="6" y="783"/>
                    <a:pt x="6" y="783"/>
                  </a:cubicBezTo>
                  <a:cubicBezTo>
                    <a:pt x="6" y="784"/>
                    <a:pt x="7" y="784"/>
                    <a:pt x="7" y="784"/>
                  </a:cubicBezTo>
                  <a:cubicBezTo>
                    <a:pt x="7" y="785"/>
                    <a:pt x="8" y="785"/>
                    <a:pt x="8" y="786"/>
                  </a:cubicBezTo>
                  <a:lnTo>
                    <a:pt x="9" y="786"/>
                  </a:lnTo>
                  <a:cubicBezTo>
                    <a:pt x="9" y="787"/>
                    <a:pt x="9" y="787"/>
                    <a:pt x="10" y="787"/>
                  </a:cubicBezTo>
                  <a:cubicBezTo>
                    <a:pt x="10" y="788"/>
                    <a:pt x="10" y="788"/>
                    <a:pt x="11" y="788"/>
                  </a:cubicBezTo>
                  <a:cubicBezTo>
                    <a:pt x="11" y="788"/>
                    <a:pt x="11" y="789"/>
                    <a:pt x="12" y="789"/>
                  </a:cubicBezTo>
                  <a:cubicBezTo>
                    <a:pt x="12" y="789"/>
                    <a:pt x="12" y="790"/>
                    <a:pt x="13" y="790"/>
                  </a:cubicBezTo>
                  <a:lnTo>
                    <a:pt x="14" y="790"/>
                  </a:lnTo>
                  <a:cubicBezTo>
                    <a:pt x="14" y="791"/>
                    <a:pt x="15" y="791"/>
                    <a:pt x="15" y="791"/>
                  </a:cubicBezTo>
                  <a:lnTo>
                    <a:pt x="16" y="791"/>
                  </a:lnTo>
                  <a:lnTo>
                    <a:pt x="245" y="905"/>
                  </a:lnTo>
                  <a:lnTo>
                    <a:pt x="246" y="905"/>
                  </a:lnTo>
                  <a:cubicBezTo>
                    <a:pt x="246" y="905"/>
                    <a:pt x="247" y="906"/>
                    <a:pt x="248" y="906"/>
                  </a:cubicBezTo>
                  <a:lnTo>
                    <a:pt x="249" y="906"/>
                  </a:lnTo>
                  <a:lnTo>
                    <a:pt x="250" y="906"/>
                  </a:lnTo>
                  <a:lnTo>
                    <a:pt x="475" y="1018"/>
                  </a:lnTo>
                  <a:cubicBezTo>
                    <a:pt x="476" y="1018"/>
                    <a:pt x="476" y="1018"/>
                    <a:pt x="476" y="1018"/>
                  </a:cubicBezTo>
                  <a:cubicBezTo>
                    <a:pt x="477" y="1018"/>
                    <a:pt x="477" y="1018"/>
                    <a:pt x="477" y="1019"/>
                  </a:cubicBezTo>
                  <a:lnTo>
                    <a:pt x="478" y="1019"/>
                  </a:lnTo>
                  <a:cubicBezTo>
                    <a:pt x="479" y="1019"/>
                    <a:pt x="479" y="1019"/>
                    <a:pt x="479" y="1019"/>
                  </a:cubicBezTo>
                  <a:cubicBezTo>
                    <a:pt x="480" y="1020"/>
                    <a:pt x="480" y="1020"/>
                    <a:pt x="481" y="1020"/>
                  </a:cubicBezTo>
                  <a:cubicBezTo>
                    <a:pt x="482" y="1020"/>
                    <a:pt x="482" y="1020"/>
                    <a:pt x="482" y="1020"/>
                  </a:cubicBezTo>
                  <a:cubicBezTo>
                    <a:pt x="483" y="1020"/>
                    <a:pt x="483" y="1020"/>
                    <a:pt x="484" y="1020"/>
                  </a:cubicBezTo>
                  <a:cubicBezTo>
                    <a:pt x="484" y="1021"/>
                    <a:pt x="484" y="1021"/>
                    <a:pt x="485" y="1021"/>
                  </a:cubicBezTo>
                  <a:cubicBezTo>
                    <a:pt x="485" y="1021"/>
                    <a:pt x="486" y="1021"/>
                    <a:pt x="487" y="1021"/>
                  </a:cubicBezTo>
                  <a:cubicBezTo>
                    <a:pt x="488" y="1021"/>
                    <a:pt x="489" y="1021"/>
                    <a:pt x="490" y="1021"/>
                  </a:cubicBezTo>
                  <a:lnTo>
                    <a:pt x="490" y="1020"/>
                  </a:lnTo>
                  <a:lnTo>
                    <a:pt x="491" y="1020"/>
                  </a:lnTo>
                  <a:lnTo>
                    <a:pt x="492" y="1020"/>
                  </a:lnTo>
                  <a:cubicBezTo>
                    <a:pt x="493" y="1020"/>
                    <a:pt x="493" y="1020"/>
                    <a:pt x="493" y="1020"/>
                  </a:cubicBezTo>
                  <a:lnTo>
                    <a:pt x="494" y="1020"/>
                  </a:lnTo>
                  <a:cubicBezTo>
                    <a:pt x="494" y="1020"/>
                    <a:pt x="495" y="1020"/>
                    <a:pt x="495" y="1019"/>
                  </a:cubicBezTo>
                  <a:lnTo>
                    <a:pt x="496" y="1019"/>
                  </a:lnTo>
                  <a:cubicBezTo>
                    <a:pt x="497" y="1019"/>
                    <a:pt x="497" y="1019"/>
                    <a:pt x="497" y="1019"/>
                  </a:cubicBezTo>
                  <a:cubicBezTo>
                    <a:pt x="498" y="1018"/>
                    <a:pt x="498" y="1018"/>
                    <a:pt x="498" y="1018"/>
                  </a:cubicBezTo>
                  <a:lnTo>
                    <a:pt x="499" y="1018"/>
                  </a:lnTo>
                  <a:lnTo>
                    <a:pt x="729" y="904"/>
                  </a:lnTo>
                  <a:cubicBezTo>
                    <a:pt x="730" y="904"/>
                    <a:pt x="732" y="903"/>
                    <a:pt x="733" y="902"/>
                  </a:cubicBezTo>
                  <a:lnTo>
                    <a:pt x="958" y="791"/>
                  </a:lnTo>
                  <a:cubicBezTo>
                    <a:pt x="966" y="787"/>
                    <a:pt x="970" y="781"/>
                    <a:pt x="973" y="774"/>
                  </a:cubicBezTo>
                  <a:cubicBezTo>
                    <a:pt x="973" y="773"/>
                    <a:pt x="973" y="773"/>
                    <a:pt x="973" y="772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</p:grpSp>
      <p:grpSp>
        <p:nvGrpSpPr>
          <p:cNvPr id="58" name="Grupa 57">
            <a:extLst>
              <a:ext uri="{FF2B5EF4-FFF2-40B4-BE49-F238E27FC236}">
                <a16:creationId xmlns:a16="http://schemas.microsoft.com/office/drawing/2014/main" id="{81E20EA4-D4AA-4A91-C4F9-415AC247A6C9}"/>
              </a:ext>
            </a:extLst>
          </p:cNvPr>
          <p:cNvGrpSpPr/>
          <p:nvPr/>
        </p:nvGrpSpPr>
        <p:grpSpPr>
          <a:xfrm>
            <a:off x="4425140" y="3349103"/>
            <a:ext cx="512999" cy="505079"/>
            <a:chOff x="5419080" y="1104367"/>
            <a:chExt cx="512999" cy="505079"/>
          </a:xfrm>
        </p:grpSpPr>
        <p:sp>
          <p:nvSpPr>
            <p:cNvPr id="51" name="Freeform 1371">
              <a:extLst>
                <a:ext uri="{FF2B5EF4-FFF2-40B4-BE49-F238E27FC236}">
                  <a16:creationId xmlns:a16="http://schemas.microsoft.com/office/drawing/2014/main" id="{985D64DD-49E0-98C1-E062-7FEACC97C00F}"/>
                </a:ext>
              </a:extLst>
            </p:cNvPr>
            <p:cNvSpPr/>
            <p:nvPr/>
          </p:nvSpPr>
          <p:spPr>
            <a:xfrm>
              <a:off x="5419080" y="1104367"/>
              <a:ext cx="512999" cy="50507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426" h="1404">
                  <a:moveTo>
                    <a:pt x="1371" y="748"/>
                  </a:moveTo>
                  <a:cubicBezTo>
                    <a:pt x="1371" y="787"/>
                    <a:pt x="1339" y="820"/>
                    <a:pt x="1299" y="820"/>
                  </a:cubicBezTo>
                  <a:lnTo>
                    <a:pt x="1280" y="820"/>
                  </a:lnTo>
                  <a:cubicBezTo>
                    <a:pt x="1229" y="821"/>
                    <a:pt x="1184" y="851"/>
                    <a:pt x="1164" y="897"/>
                  </a:cubicBezTo>
                  <a:cubicBezTo>
                    <a:pt x="1163" y="899"/>
                    <a:pt x="1162" y="902"/>
                    <a:pt x="1161" y="904"/>
                  </a:cubicBezTo>
                  <a:cubicBezTo>
                    <a:pt x="1141" y="948"/>
                    <a:pt x="1147" y="997"/>
                    <a:pt x="1175" y="1034"/>
                  </a:cubicBezTo>
                  <a:cubicBezTo>
                    <a:pt x="1177" y="1036"/>
                    <a:pt x="1178" y="1039"/>
                    <a:pt x="1180" y="1041"/>
                  </a:cubicBezTo>
                  <a:cubicBezTo>
                    <a:pt x="1208" y="1069"/>
                    <a:pt x="1208" y="1114"/>
                    <a:pt x="1180" y="1142"/>
                  </a:cubicBezTo>
                  <a:lnTo>
                    <a:pt x="1137" y="1185"/>
                  </a:lnTo>
                  <a:cubicBezTo>
                    <a:pt x="1109" y="1213"/>
                    <a:pt x="1064" y="1213"/>
                    <a:pt x="1036" y="1186"/>
                  </a:cubicBezTo>
                  <a:cubicBezTo>
                    <a:pt x="1034" y="1184"/>
                    <a:pt x="1032" y="1183"/>
                    <a:pt x="1031" y="1182"/>
                  </a:cubicBezTo>
                  <a:cubicBezTo>
                    <a:pt x="995" y="1149"/>
                    <a:pt x="943" y="1140"/>
                    <a:pt x="897" y="1159"/>
                  </a:cubicBezTo>
                  <a:lnTo>
                    <a:pt x="896" y="1159"/>
                  </a:lnTo>
                  <a:cubicBezTo>
                    <a:pt x="847" y="1179"/>
                    <a:pt x="816" y="1225"/>
                    <a:pt x="815" y="1277"/>
                  </a:cubicBezTo>
                  <a:cubicBezTo>
                    <a:pt x="815" y="1317"/>
                    <a:pt x="783" y="1349"/>
                    <a:pt x="743" y="1349"/>
                  </a:cubicBezTo>
                  <a:lnTo>
                    <a:pt x="682" y="1349"/>
                  </a:lnTo>
                  <a:cubicBezTo>
                    <a:pt x="643" y="1349"/>
                    <a:pt x="611" y="1317"/>
                    <a:pt x="610" y="1278"/>
                  </a:cubicBezTo>
                  <a:cubicBezTo>
                    <a:pt x="610" y="1275"/>
                    <a:pt x="610" y="1273"/>
                    <a:pt x="610" y="1271"/>
                  </a:cubicBezTo>
                  <a:cubicBezTo>
                    <a:pt x="607" y="1221"/>
                    <a:pt x="576" y="1178"/>
                    <a:pt x="529" y="1160"/>
                  </a:cubicBezTo>
                  <a:lnTo>
                    <a:pt x="528" y="1159"/>
                  </a:lnTo>
                  <a:cubicBezTo>
                    <a:pt x="480" y="1140"/>
                    <a:pt x="426" y="1151"/>
                    <a:pt x="390" y="1187"/>
                  </a:cubicBezTo>
                  <a:lnTo>
                    <a:pt x="386" y="1191"/>
                  </a:lnTo>
                  <a:lnTo>
                    <a:pt x="385" y="1191"/>
                  </a:lnTo>
                  <a:cubicBezTo>
                    <a:pt x="357" y="1219"/>
                    <a:pt x="312" y="1219"/>
                    <a:pt x="284" y="1191"/>
                  </a:cubicBezTo>
                  <a:lnTo>
                    <a:pt x="240" y="1148"/>
                  </a:lnTo>
                  <a:cubicBezTo>
                    <a:pt x="213" y="1120"/>
                    <a:pt x="212" y="1075"/>
                    <a:pt x="240" y="1047"/>
                  </a:cubicBezTo>
                  <a:cubicBezTo>
                    <a:pt x="242" y="1045"/>
                    <a:pt x="243" y="1043"/>
                    <a:pt x="244" y="1041"/>
                  </a:cubicBezTo>
                  <a:cubicBezTo>
                    <a:pt x="277" y="1004"/>
                    <a:pt x="284" y="951"/>
                    <a:pt x="263" y="906"/>
                  </a:cubicBezTo>
                  <a:cubicBezTo>
                    <a:pt x="262" y="903"/>
                    <a:pt x="261" y="901"/>
                    <a:pt x="260" y="899"/>
                  </a:cubicBezTo>
                  <a:cubicBezTo>
                    <a:pt x="240" y="852"/>
                    <a:pt x="195" y="822"/>
                    <a:pt x="144" y="822"/>
                  </a:cubicBezTo>
                  <a:lnTo>
                    <a:pt x="127" y="822"/>
                  </a:lnTo>
                  <a:cubicBezTo>
                    <a:pt x="87" y="822"/>
                    <a:pt x="55" y="790"/>
                    <a:pt x="55" y="750"/>
                  </a:cubicBezTo>
                  <a:lnTo>
                    <a:pt x="55" y="689"/>
                  </a:lnTo>
                  <a:cubicBezTo>
                    <a:pt x="55" y="650"/>
                    <a:pt x="87" y="617"/>
                    <a:pt x="127" y="617"/>
                  </a:cubicBezTo>
                  <a:cubicBezTo>
                    <a:pt x="128" y="617"/>
                    <a:pt x="128" y="617"/>
                    <a:pt x="129" y="617"/>
                  </a:cubicBezTo>
                  <a:lnTo>
                    <a:pt x="132" y="617"/>
                  </a:lnTo>
                  <a:cubicBezTo>
                    <a:pt x="185" y="616"/>
                    <a:pt x="232" y="583"/>
                    <a:pt x="250" y="534"/>
                  </a:cubicBezTo>
                  <a:cubicBezTo>
                    <a:pt x="251" y="529"/>
                    <a:pt x="253" y="524"/>
                    <a:pt x="255" y="519"/>
                  </a:cubicBezTo>
                  <a:cubicBezTo>
                    <a:pt x="275" y="471"/>
                    <a:pt x="264" y="418"/>
                    <a:pt x="228" y="382"/>
                  </a:cubicBezTo>
                  <a:lnTo>
                    <a:pt x="222" y="375"/>
                  </a:lnTo>
                  <a:cubicBezTo>
                    <a:pt x="194" y="347"/>
                    <a:pt x="194" y="301"/>
                    <a:pt x="222" y="273"/>
                  </a:cubicBezTo>
                  <a:lnTo>
                    <a:pt x="265" y="230"/>
                  </a:lnTo>
                  <a:cubicBezTo>
                    <a:pt x="293" y="202"/>
                    <a:pt x="338" y="202"/>
                    <a:pt x="366" y="230"/>
                  </a:cubicBezTo>
                  <a:cubicBezTo>
                    <a:pt x="368" y="231"/>
                    <a:pt x="369" y="232"/>
                    <a:pt x="370" y="233"/>
                  </a:cubicBezTo>
                  <a:cubicBezTo>
                    <a:pt x="408" y="267"/>
                    <a:pt x="462" y="276"/>
                    <a:pt x="509" y="255"/>
                  </a:cubicBezTo>
                  <a:cubicBezTo>
                    <a:pt x="515" y="252"/>
                    <a:pt x="522" y="249"/>
                    <a:pt x="528" y="246"/>
                  </a:cubicBezTo>
                  <a:cubicBezTo>
                    <a:pt x="576" y="227"/>
                    <a:pt x="608" y="181"/>
                    <a:pt x="608" y="129"/>
                  </a:cubicBezTo>
                  <a:lnTo>
                    <a:pt x="608" y="128"/>
                  </a:lnTo>
                  <a:lnTo>
                    <a:pt x="608" y="127"/>
                  </a:lnTo>
                  <a:cubicBezTo>
                    <a:pt x="608" y="87"/>
                    <a:pt x="641" y="55"/>
                    <a:pt x="680" y="55"/>
                  </a:cubicBezTo>
                  <a:lnTo>
                    <a:pt x="741" y="55"/>
                  </a:lnTo>
                  <a:cubicBezTo>
                    <a:pt x="781" y="55"/>
                    <a:pt x="813" y="87"/>
                    <a:pt x="813" y="126"/>
                  </a:cubicBezTo>
                  <a:cubicBezTo>
                    <a:pt x="813" y="128"/>
                    <a:pt x="813" y="129"/>
                    <a:pt x="814" y="131"/>
                  </a:cubicBezTo>
                  <a:cubicBezTo>
                    <a:pt x="815" y="182"/>
                    <a:pt x="846" y="227"/>
                    <a:pt x="894" y="246"/>
                  </a:cubicBezTo>
                  <a:cubicBezTo>
                    <a:pt x="900" y="248"/>
                    <a:pt x="907" y="251"/>
                    <a:pt x="913" y="254"/>
                  </a:cubicBezTo>
                  <a:cubicBezTo>
                    <a:pt x="962" y="276"/>
                    <a:pt x="1017" y="266"/>
                    <a:pt x="1055" y="229"/>
                  </a:cubicBezTo>
                  <a:lnTo>
                    <a:pt x="1057" y="226"/>
                  </a:lnTo>
                  <a:cubicBezTo>
                    <a:pt x="1058" y="226"/>
                    <a:pt x="1058" y="226"/>
                    <a:pt x="1058" y="226"/>
                  </a:cubicBezTo>
                  <a:cubicBezTo>
                    <a:pt x="1086" y="198"/>
                    <a:pt x="1132" y="198"/>
                    <a:pt x="1160" y="226"/>
                  </a:cubicBezTo>
                  <a:lnTo>
                    <a:pt x="1203" y="269"/>
                  </a:lnTo>
                  <a:cubicBezTo>
                    <a:pt x="1231" y="297"/>
                    <a:pt x="1231" y="343"/>
                    <a:pt x="1203" y="371"/>
                  </a:cubicBezTo>
                  <a:lnTo>
                    <a:pt x="1194" y="380"/>
                  </a:lnTo>
                  <a:cubicBezTo>
                    <a:pt x="1159" y="416"/>
                    <a:pt x="1148" y="470"/>
                    <a:pt x="1168" y="517"/>
                  </a:cubicBezTo>
                  <a:cubicBezTo>
                    <a:pt x="1170" y="522"/>
                    <a:pt x="1171" y="527"/>
                    <a:pt x="1173" y="532"/>
                  </a:cubicBezTo>
                  <a:cubicBezTo>
                    <a:pt x="1192" y="581"/>
                    <a:pt x="1239" y="615"/>
                    <a:pt x="1292" y="615"/>
                  </a:cubicBezTo>
                  <a:lnTo>
                    <a:pt x="1298" y="615"/>
                  </a:lnTo>
                  <a:cubicBezTo>
                    <a:pt x="1299" y="615"/>
                    <a:pt x="1299" y="615"/>
                    <a:pt x="1299" y="615"/>
                  </a:cubicBezTo>
                  <a:cubicBezTo>
                    <a:pt x="1338" y="615"/>
                    <a:pt x="1371" y="647"/>
                    <a:pt x="1371" y="687"/>
                  </a:cubicBezTo>
                  <a:close/>
                  <a:moveTo>
                    <a:pt x="1299" y="560"/>
                  </a:moveTo>
                  <a:lnTo>
                    <a:pt x="1293" y="560"/>
                  </a:lnTo>
                  <a:lnTo>
                    <a:pt x="1292" y="560"/>
                  </a:lnTo>
                  <a:cubicBezTo>
                    <a:pt x="1262" y="560"/>
                    <a:pt x="1235" y="541"/>
                    <a:pt x="1225" y="513"/>
                  </a:cubicBezTo>
                  <a:cubicBezTo>
                    <a:pt x="1223" y="508"/>
                    <a:pt x="1221" y="502"/>
                    <a:pt x="1219" y="497"/>
                  </a:cubicBezTo>
                  <a:cubicBezTo>
                    <a:pt x="1208" y="470"/>
                    <a:pt x="1214" y="439"/>
                    <a:pt x="1234" y="419"/>
                  </a:cubicBezTo>
                  <a:lnTo>
                    <a:pt x="1234" y="418"/>
                  </a:lnTo>
                  <a:lnTo>
                    <a:pt x="1243" y="409"/>
                  </a:lnTo>
                  <a:cubicBezTo>
                    <a:pt x="1291" y="360"/>
                    <a:pt x="1291" y="279"/>
                    <a:pt x="1242" y="230"/>
                  </a:cubicBezTo>
                  <a:lnTo>
                    <a:pt x="1199" y="187"/>
                  </a:lnTo>
                  <a:cubicBezTo>
                    <a:pt x="1149" y="138"/>
                    <a:pt x="1069" y="137"/>
                    <a:pt x="1019" y="186"/>
                  </a:cubicBezTo>
                  <a:lnTo>
                    <a:pt x="1017" y="189"/>
                  </a:lnTo>
                  <a:lnTo>
                    <a:pt x="1016" y="189"/>
                  </a:lnTo>
                  <a:cubicBezTo>
                    <a:pt x="995" y="210"/>
                    <a:pt x="963" y="216"/>
                    <a:pt x="936" y="204"/>
                  </a:cubicBezTo>
                  <a:cubicBezTo>
                    <a:pt x="929" y="200"/>
                    <a:pt x="922" y="197"/>
                    <a:pt x="914" y="194"/>
                  </a:cubicBezTo>
                  <a:cubicBezTo>
                    <a:pt x="887" y="183"/>
                    <a:pt x="869" y="157"/>
                    <a:pt x="869" y="128"/>
                  </a:cubicBezTo>
                  <a:cubicBezTo>
                    <a:pt x="869" y="126"/>
                    <a:pt x="869" y="125"/>
                    <a:pt x="868" y="123"/>
                  </a:cubicBezTo>
                  <a:cubicBezTo>
                    <a:pt x="866" y="55"/>
                    <a:pt x="810" y="0"/>
                    <a:pt x="741" y="0"/>
                  </a:cubicBezTo>
                  <a:lnTo>
                    <a:pt x="680" y="0"/>
                  </a:lnTo>
                  <a:cubicBezTo>
                    <a:pt x="610" y="0"/>
                    <a:pt x="554" y="56"/>
                    <a:pt x="553" y="126"/>
                  </a:cubicBezTo>
                  <a:lnTo>
                    <a:pt x="553" y="127"/>
                  </a:lnTo>
                  <a:lnTo>
                    <a:pt x="553" y="128"/>
                  </a:lnTo>
                  <a:cubicBezTo>
                    <a:pt x="553" y="158"/>
                    <a:pt x="535" y="184"/>
                    <a:pt x="507" y="195"/>
                  </a:cubicBezTo>
                  <a:cubicBezTo>
                    <a:pt x="500" y="198"/>
                    <a:pt x="493" y="201"/>
                    <a:pt x="486" y="204"/>
                  </a:cubicBezTo>
                  <a:cubicBezTo>
                    <a:pt x="458" y="217"/>
                    <a:pt x="427" y="211"/>
                    <a:pt x="406" y="190"/>
                  </a:cubicBezTo>
                  <a:cubicBezTo>
                    <a:pt x="404" y="189"/>
                    <a:pt x="403" y="188"/>
                    <a:pt x="402" y="187"/>
                  </a:cubicBezTo>
                  <a:cubicBezTo>
                    <a:pt x="352" y="142"/>
                    <a:pt x="274" y="143"/>
                    <a:pt x="226" y="191"/>
                  </a:cubicBezTo>
                  <a:lnTo>
                    <a:pt x="183" y="234"/>
                  </a:lnTo>
                  <a:cubicBezTo>
                    <a:pt x="133" y="284"/>
                    <a:pt x="133" y="364"/>
                    <a:pt x="183" y="414"/>
                  </a:cubicBezTo>
                  <a:lnTo>
                    <a:pt x="189" y="420"/>
                  </a:lnTo>
                  <a:cubicBezTo>
                    <a:pt x="209" y="441"/>
                    <a:pt x="215" y="471"/>
                    <a:pt x="204" y="498"/>
                  </a:cubicBezTo>
                  <a:cubicBezTo>
                    <a:pt x="202" y="504"/>
                    <a:pt x="200" y="509"/>
                    <a:pt x="198" y="515"/>
                  </a:cubicBezTo>
                  <a:cubicBezTo>
                    <a:pt x="188" y="543"/>
                    <a:pt x="161" y="561"/>
                    <a:pt x="131" y="561"/>
                  </a:cubicBezTo>
                  <a:cubicBezTo>
                    <a:pt x="130" y="561"/>
                    <a:pt x="129" y="562"/>
                    <a:pt x="128" y="562"/>
                  </a:cubicBezTo>
                  <a:lnTo>
                    <a:pt x="125" y="562"/>
                  </a:lnTo>
                  <a:cubicBezTo>
                    <a:pt x="56" y="563"/>
                    <a:pt x="0" y="620"/>
                    <a:pt x="0" y="689"/>
                  </a:cubicBezTo>
                  <a:lnTo>
                    <a:pt x="0" y="750"/>
                  </a:lnTo>
                  <a:cubicBezTo>
                    <a:pt x="0" y="820"/>
                    <a:pt x="57" y="877"/>
                    <a:pt x="127" y="877"/>
                  </a:cubicBezTo>
                  <a:lnTo>
                    <a:pt x="144" y="877"/>
                  </a:lnTo>
                  <a:cubicBezTo>
                    <a:pt x="172" y="877"/>
                    <a:pt x="198" y="894"/>
                    <a:pt x="210" y="920"/>
                  </a:cubicBezTo>
                  <a:cubicBezTo>
                    <a:pt x="211" y="923"/>
                    <a:pt x="212" y="926"/>
                    <a:pt x="213" y="928"/>
                  </a:cubicBezTo>
                  <a:cubicBezTo>
                    <a:pt x="226" y="956"/>
                    <a:pt x="220" y="988"/>
                    <a:pt x="199" y="1009"/>
                  </a:cubicBezTo>
                  <a:cubicBezTo>
                    <a:pt x="197" y="1011"/>
                    <a:pt x="196" y="1013"/>
                    <a:pt x="195" y="1015"/>
                  </a:cubicBezTo>
                  <a:cubicBezTo>
                    <a:pt x="152" y="1064"/>
                    <a:pt x="154" y="1140"/>
                    <a:pt x="201" y="1187"/>
                  </a:cubicBezTo>
                  <a:lnTo>
                    <a:pt x="245" y="1230"/>
                  </a:lnTo>
                  <a:cubicBezTo>
                    <a:pt x="294" y="1280"/>
                    <a:pt x="374" y="1280"/>
                    <a:pt x="424" y="1231"/>
                  </a:cubicBezTo>
                  <a:lnTo>
                    <a:pt x="428" y="1227"/>
                  </a:lnTo>
                  <a:cubicBezTo>
                    <a:pt x="429" y="1226"/>
                    <a:pt x="429" y="1226"/>
                    <a:pt x="429" y="1226"/>
                  </a:cubicBezTo>
                  <a:cubicBezTo>
                    <a:pt x="449" y="1206"/>
                    <a:pt x="480" y="1200"/>
                    <a:pt x="507" y="1211"/>
                  </a:cubicBezTo>
                  <a:lnTo>
                    <a:pt x="509" y="1211"/>
                  </a:lnTo>
                  <a:cubicBezTo>
                    <a:pt x="536" y="1222"/>
                    <a:pt x="554" y="1248"/>
                    <a:pt x="555" y="1278"/>
                  </a:cubicBezTo>
                  <a:cubicBezTo>
                    <a:pt x="555" y="1280"/>
                    <a:pt x="555" y="1283"/>
                    <a:pt x="556" y="1285"/>
                  </a:cubicBezTo>
                  <a:cubicBezTo>
                    <a:pt x="560" y="1351"/>
                    <a:pt x="615" y="1404"/>
                    <a:pt x="682" y="1404"/>
                  </a:cubicBezTo>
                  <a:lnTo>
                    <a:pt x="743" y="1404"/>
                  </a:lnTo>
                  <a:cubicBezTo>
                    <a:pt x="813" y="1404"/>
                    <a:pt x="870" y="1347"/>
                    <a:pt x="871" y="1277"/>
                  </a:cubicBezTo>
                  <a:cubicBezTo>
                    <a:pt x="871" y="1248"/>
                    <a:pt x="889" y="1222"/>
                    <a:pt x="916" y="1210"/>
                  </a:cubicBezTo>
                  <a:lnTo>
                    <a:pt x="918" y="1210"/>
                  </a:lnTo>
                  <a:cubicBezTo>
                    <a:pt x="945" y="1199"/>
                    <a:pt x="976" y="1205"/>
                    <a:pt x="996" y="1225"/>
                  </a:cubicBezTo>
                  <a:cubicBezTo>
                    <a:pt x="998" y="1227"/>
                    <a:pt x="999" y="1228"/>
                    <a:pt x="1001" y="1229"/>
                  </a:cubicBezTo>
                  <a:cubicBezTo>
                    <a:pt x="1051" y="1274"/>
                    <a:pt x="1128" y="1272"/>
                    <a:pt x="1176" y="1224"/>
                  </a:cubicBezTo>
                  <a:lnTo>
                    <a:pt x="1219" y="1181"/>
                  </a:lnTo>
                  <a:cubicBezTo>
                    <a:pt x="1265" y="1136"/>
                    <a:pt x="1268" y="1064"/>
                    <a:pt x="1231" y="1014"/>
                  </a:cubicBezTo>
                  <a:cubicBezTo>
                    <a:pt x="1229" y="1012"/>
                    <a:pt x="1228" y="1010"/>
                    <a:pt x="1225" y="1008"/>
                  </a:cubicBezTo>
                  <a:cubicBezTo>
                    <a:pt x="1204" y="986"/>
                    <a:pt x="1199" y="955"/>
                    <a:pt x="1211" y="927"/>
                  </a:cubicBezTo>
                  <a:cubicBezTo>
                    <a:pt x="1212" y="924"/>
                    <a:pt x="1213" y="921"/>
                    <a:pt x="1215" y="919"/>
                  </a:cubicBezTo>
                  <a:cubicBezTo>
                    <a:pt x="1226" y="893"/>
                    <a:pt x="1252" y="876"/>
                    <a:pt x="1280" y="876"/>
                  </a:cubicBezTo>
                  <a:lnTo>
                    <a:pt x="1281" y="876"/>
                  </a:lnTo>
                  <a:lnTo>
                    <a:pt x="1300" y="875"/>
                  </a:lnTo>
                  <a:cubicBezTo>
                    <a:pt x="1369" y="875"/>
                    <a:pt x="1426" y="818"/>
                    <a:pt x="1426" y="748"/>
                  </a:cubicBezTo>
                  <a:lnTo>
                    <a:pt x="1426" y="687"/>
                  </a:lnTo>
                  <a:cubicBezTo>
                    <a:pt x="1426" y="617"/>
                    <a:pt x="1369" y="560"/>
                    <a:pt x="1299" y="560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2" name="Freeform 1372">
              <a:extLst>
                <a:ext uri="{FF2B5EF4-FFF2-40B4-BE49-F238E27FC236}">
                  <a16:creationId xmlns:a16="http://schemas.microsoft.com/office/drawing/2014/main" id="{6F247670-6D52-DE7D-A06B-B136C2DCAC79}"/>
                </a:ext>
              </a:extLst>
            </p:cNvPr>
            <p:cNvSpPr/>
            <p:nvPr/>
          </p:nvSpPr>
          <p:spPr>
            <a:xfrm>
              <a:off x="5522040" y="1268168"/>
              <a:ext cx="307080" cy="242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54" h="674">
                  <a:moveTo>
                    <a:pt x="746" y="5"/>
                  </a:moveTo>
                  <a:cubicBezTo>
                    <a:pt x="733" y="13"/>
                    <a:pt x="730" y="30"/>
                    <a:pt x="738" y="43"/>
                  </a:cubicBezTo>
                  <a:cubicBezTo>
                    <a:pt x="778" y="103"/>
                    <a:pt x="799" y="174"/>
                    <a:pt x="799" y="247"/>
                  </a:cubicBezTo>
                  <a:cubicBezTo>
                    <a:pt x="799" y="320"/>
                    <a:pt x="778" y="390"/>
                    <a:pt x="738" y="451"/>
                  </a:cubicBezTo>
                  <a:cubicBezTo>
                    <a:pt x="695" y="518"/>
                    <a:pt x="629" y="570"/>
                    <a:pt x="554" y="597"/>
                  </a:cubicBezTo>
                  <a:cubicBezTo>
                    <a:pt x="513" y="612"/>
                    <a:pt x="471" y="619"/>
                    <a:pt x="427" y="619"/>
                  </a:cubicBezTo>
                  <a:cubicBezTo>
                    <a:pt x="383" y="619"/>
                    <a:pt x="340" y="612"/>
                    <a:pt x="299" y="597"/>
                  </a:cubicBezTo>
                  <a:cubicBezTo>
                    <a:pt x="219" y="567"/>
                    <a:pt x="152" y="511"/>
                    <a:pt x="108" y="439"/>
                  </a:cubicBezTo>
                  <a:cubicBezTo>
                    <a:pt x="73" y="381"/>
                    <a:pt x="55" y="315"/>
                    <a:pt x="55" y="247"/>
                  </a:cubicBezTo>
                  <a:cubicBezTo>
                    <a:pt x="55" y="179"/>
                    <a:pt x="73" y="113"/>
                    <a:pt x="108" y="55"/>
                  </a:cubicBezTo>
                  <a:cubicBezTo>
                    <a:pt x="116" y="42"/>
                    <a:pt x="111" y="25"/>
                    <a:pt x="98" y="17"/>
                  </a:cubicBezTo>
                  <a:cubicBezTo>
                    <a:pt x="85" y="10"/>
                    <a:pt x="68" y="14"/>
                    <a:pt x="61" y="27"/>
                  </a:cubicBezTo>
                  <a:cubicBezTo>
                    <a:pt x="21" y="93"/>
                    <a:pt x="0" y="169"/>
                    <a:pt x="0" y="247"/>
                  </a:cubicBezTo>
                  <a:cubicBezTo>
                    <a:pt x="0" y="325"/>
                    <a:pt x="21" y="401"/>
                    <a:pt x="61" y="467"/>
                  </a:cubicBezTo>
                  <a:cubicBezTo>
                    <a:pt x="111" y="551"/>
                    <a:pt x="189" y="615"/>
                    <a:pt x="280" y="648"/>
                  </a:cubicBezTo>
                  <a:cubicBezTo>
                    <a:pt x="327" y="666"/>
                    <a:pt x="376" y="674"/>
                    <a:pt x="427" y="674"/>
                  </a:cubicBezTo>
                  <a:cubicBezTo>
                    <a:pt x="477" y="674"/>
                    <a:pt x="526" y="666"/>
                    <a:pt x="573" y="649"/>
                  </a:cubicBezTo>
                  <a:cubicBezTo>
                    <a:pt x="659" y="617"/>
                    <a:pt x="734" y="558"/>
                    <a:pt x="785" y="481"/>
                  </a:cubicBezTo>
                  <a:cubicBezTo>
                    <a:pt x="830" y="411"/>
                    <a:pt x="854" y="330"/>
                    <a:pt x="854" y="247"/>
                  </a:cubicBezTo>
                  <a:cubicBezTo>
                    <a:pt x="854" y="163"/>
                    <a:pt x="830" y="82"/>
                    <a:pt x="784" y="12"/>
                  </a:cubicBezTo>
                  <a:cubicBezTo>
                    <a:pt x="776" y="0"/>
                    <a:pt x="759" y="-4"/>
                    <a:pt x="746" y="5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3" name="Freeform 1373">
              <a:extLst>
                <a:ext uri="{FF2B5EF4-FFF2-40B4-BE49-F238E27FC236}">
                  <a16:creationId xmlns:a16="http://schemas.microsoft.com/office/drawing/2014/main" id="{58340291-CB14-6A84-AEE6-E37DC4DA0F1E}"/>
                </a:ext>
              </a:extLst>
            </p:cNvPr>
            <p:cNvSpPr/>
            <p:nvPr/>
          </p:nvSpPr>
          <p:spPr>
            <a:xfrm>
              <a:off x="5616360" y="1203368"/>
              <a:ext cx="109800" cy="280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6" h="79">
                  <a:moveTo>
                    <a:pt x="27" y="79"/>
                  </a:moveTo>
                  <a:cubicBezTo>
                    <a:pt x="31" y="79"/>
                    <a:pt x="34" y="79"/>
                    <a:pt x="37" y="77"/>
                  </a:cubicBezTo>
                  <a:cubicBezTo>
                    <a:pt x="78" y="62"/>
                    <a:pt x="121" y="55"/>
                    <a:pt x="165" y="55"/>
                  </a:cubicBezTo>
                  <a:cubicBezTo>
                    <a:pt x="201" y="55"/>
                    <a:pt x="236" y="60"/>
                    <a:pt x="270" y="70"/>
                  </a:cubicBezTo>
                  <a:cubicBezTo>
                    <a:pt x="285" y="74"/>
                    <a:pt x="300" y="66"/>
                    <a:pt x="304" y="51"/>
                  </a:cubicBezTo>
                  <a:cubicBezTo>
                    <a:pt x="309" y="37"/>
                    <a:pt x="300" y="21"/>
                    <a:pt x="286" y="17"/>
                  </a:cubicBezTo>
                  <a:cubicBezTo>
                    <a:pt x="247" y="5"/>
                    <a:pt x="206" y="0"/>
                    <a:pt x="165" y="0"/>
                  </a:cubicBezTo>
                  <a:cubicBezTo>
                    <a:pt x="114" y="0"/>
                    <a:pt x="65" y="8"/>
                    <a:pt x="18" y="26"/>
                  </a:cubicBezTo>
                  <a:cubicBezTo>
                    <a:pt x="4" y="31"/>
                    <a:pt x="-4" y="47"/>
                    <a:pt x="1" y="61"/>
                  </a:cubicBezTo>
                  <a:cubicBezTo>
                    <a:pt x="6" y="72"/>
                    <a:pt x="16" y="79"/>
                    <a:pt x="27" y="79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4" name="Freeform 1374">
              <a:extLst>
                <a:ext uri="{FF2B5EF4-FFF2-40B4-BE49-F238E27FC236}">
                  <a16:creationId xmlns:a16="http://schemas.microsoft.com/office/drawing/2014/main" id="{BD056414-214A-B707-8411-715AFF10F7D5}"/>
                </a:ext>
              </a:extLst>
            </p:cNvPr>
            <p:cNvSpPr/>
            <p:nvPr/>
          </p:nvSpPr>
          <p:spPr>
            <a:xfrm>
              <a:off x="5646600" y="1235048"/>
              <a:ext cx="57600" cy="579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1" h="162">
                  <a:moveTo>
                    <a:pt x="125" y="81"/>
                  </a:moveTo>
                  <a:cubicBezTo>
                    <a:pt x="125" y="106"/>
                    <a:pt x="105" y="126"/>
                    <a:pt x="80" y="126"/>
                  </a:cubicBezTo>
                  <a:cubicBezTo>
                    <a:pt x="55" y="126"/>
                    <a:pt x="35" y="106"/>
                    <a:pt x="35" y="81"/>
                  </a:cubicBezTo>
                  <a:cubicBezTo>
                    <a:pt x="35" y="56"/>
                    <a:pt x="55" y="36"/>
                    <a:pt x="80" y="36"/>
                  </a:cubicBezTo>
                  <a:cubicBezTo>
                    <a:pt x="105" y="36"/>
                    <a:pt x="125" y="56"/>
                    <a:pt x="125" y="81"/>
                  </a:cubicBezTo>
                  <a:close/>
                  <a:moveTo>
                    <a:pt x="0" y="81"/>
                  </a:moveTo>
                  <a:cubicBezTo>
                    <a:pt x="0" y="125"/>
                    <a:pt x="36" y="162"/>
                    <a:pt x="80" y="162"/>
                  </a:cubicBezTo>
                  <a:cubicBezTo>
                    <a:pt x="124" y="162"/>
                    <a:pt x="161" y="125"/>
                    <a:pt x="161" y="81"/>
                  </a:cubicBezTo>
                  <a:cubicBezTo>
                    <a:pt x="161" y="37"/>
                    <a:pt x="124" y="0"/>
                    <a:pt x="80" y="0"/>
                  </a:cubicBezTo>
                  <a:cubicBezTo>
                    <a:pt x="36" y="0"/>
                    <a:pt x="0" y="37"/>
                    <a:pt x="0" y="81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5" name="Freeform 1375">
              <a:extLst>
                <a:ext uri="{FF2B5EF4-FFF2-40B4-BE49-F238E27FC236}">
                  <a16:creationId xmlns:a16="http://schemas.microsoft.com/office/drawing/2014/main" id="{16942756-CCAA-C9F0-381F-FD59B8F7BEE3}"/>
                </a:ext>
              </a:extLst>
            </p:cNvPr>
            <p:cNvSpPr/>
            <p:nvPr/>
          </p:nvSpPr>
          <p:spPr>
            <a:xfrm>
              <a:off x="5715000" y="1232168"/>
              <a:ext cx="54720" cy="54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3" h="152">
                  <a:moveTo>
                    <a:pt x="76" y="35"/>
                  </a:moveTo>
                  <a:cubicBezTo>
                    <a:pt x="99" y="35"/>
                    <a:pt x="117" y="54"/>
                    <a:pt x="117" y="76"/>
                  </a:cubicBezTo>
                  <a:cubicBezTo>
                    <a:pt x="117" y="99"/>
                    <a:pt x="99" y="117"/>
                    <a:pt x="76" y="117"/>
                  </a:cubicBezTo>
                  <a:cubicBezTo>
                    <a:pt x="54" y="117"/>
                    <a:pt x="35" y="99"/>
                    <a:pt x="35" y="76"/>
                  </a:cubicBezTo>
                  <a:cubicBezTo>
                    <a:pt x="35" y="54"/>
                    <a:pt x="54" y="35"/>
                    <a:pt x="76" y="35"/>
                  </a:cubicBezTo>
                  <a:close/>
                  <a:moveTo>
                    <a:pt x="0" y="76"/>
                  </a:move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3" y="118"/>
                    <a:pt x="153" y="76"/>
                  </a:cubicBezTo>
                  <a:cubicBezTo>
                    <a:pt x="153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6" name="Freeform 1376">
              <a:extLst>
                <a:ext uri="{FF2B5EF4-FFF2-40B4-BE49-F238E27FC236}">
                  <a16:creationId xmlns:a16="http://schemas.microsoft.com/office/drawing/2014/main" id="{9C644571-2862-F033-631D-C38D03F7B58E}"/>
                </a:ext>
              </a:extLst>
            </p:cNvPr>
            <p:cNvSpPr/>
            <p:nvPr/>
          </p:nvSpPr>
          <p:spPr>
            <a:xfrm>
              <a:off x="5580360" y="1232168"/>
              <a:ext cx="54720" cy="54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3" h="152">
                  <a:moveTo>
                    <a:pt x="77" y="35"/>
                  </a:moveTo>
                  <a:cubicBezTo>
                    <a:pt x="99" y="35"/>
                    <a:pt x="117" y="54"/>
                    <a:pt x="117" y="76"/>
                  </a:cubicBezTo>
                  <a:cubicBezTo>
                    <a:pt x="117" y="99"/>
                    <a:pt x="99" y="117"/>
                    <a:pt x="77" y="117"/>
                  </a:cubicBezTo>
                  <a:cubicBezTo>
                    <a:pt x="54" y="117"/>
                    <a:pt x="36" y="99"/>
                    <a:pt x="36" y="76"/>
                  </a:cubicBezTo>
                  <a:cubicBezTo>
                    <a:pt x="36" y="54"/>
                    <a:pt x="54" y="35"/>
                    <a:pt x="77" y="35"/>
                  </a:cubicBezTo>
                  <a:close/>
                  <a:moveTo>
                    <a:pt x="77" y="152"/>
                  </a:moveTo>
                  <a:cubicBezTo>
                    <a:pt x="119" y="152"/>
                    <a:pt x="153" y="118"/>
                    <a:pt x="153" y="76"/>
                  </a:cubicBezTo>
                  <a:cubicBezTo>
                    <a:pt x="153" y="34"/>
                    <a:pt x="119" y="0"/>
                    <a:pt x="77" y="0"/>
                  </a:cubicBezTo>
                  <a:cubicBezTo>
                    <a:pt x="35" y="0"/>
                    <a:pt x="0" y="34"/>
                    <a:pt x="0" y="76"/>
                  </a:cubicBezTo>
                  <a:cubicBezTo>
                    <a:pt x="0" y="118"/>
                    <a:pt x="35" y="152"/>
                    <a:pt x="77" y="152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7" name="Freeform 1377">
              <a:extLst>
                <a:ext uri="{FF2B5EF4-FFF2-40B4-BE49-F238E27FC236}">
                  <a16:creationId xmlns:a16="http://schemas.microsoft.com/office/drawing/2014/main" id="{DEB633C3-8B55-0B5F-35DF-C0ABAB15C13C}"/>
                </a:ext>
              </a:extLst>
            </p:cNvPr>
            <p:cNvSpPr/>
            <p:nvPr/>
          </p:nvSpPr>
          <p:spPr>
            <a:xfrm>
              <a:off x="5562720" y="1287968"/>
              <a:ext cx="224640" cy="1666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25" h="464">
                  <a:moveTo>
                    <a:pt x="400" y="82"/>
                  </a:moveTo>
                  <a:cubicBezTo>
                    <a:pt x="407" y="86"/>
                    <a:pt x="411" y="94"/>
                    <a:pt x="411" y="102"/>
                  </a:cubicBezTo>
                  <a:cubicBezTo>
                    <a:pt x="411" y="114"/>
                    <a:pt x="411" y="195"/>
                    <a:pt x="411" y="233"/>
                  </a:cubicBezTo>
                  <a:lnTo>
                    <a:pt x="386" y="233"/>
                  </a:lnTo>
                  <a:cubicBezTo>
                    <a:pt x="376" y="233"/>
                    <a:pt x="368" y="241"/>
                    <a:pt x="368" y="251"/>
                  </a:cubicBezTo>
                  <a:lnTo>
                    <a:pt x="368" y="428"/>
                  </a:lnTo>
                  <a:lnTo>
                    <a:pt x="257" y="428"/>
                  </a:lnTo>
                  <a:lnTo>
                    <a:pt x="257" y="251"/>
                  </a:lnTo>
                  <a:cubicBezTo>
                    <a:pt x="257" y="241"/>
                    <a:pt x="249" y="233"/>
                    <a:pt x="239" y="233"/>
                  </a:cubicBezTo>
                  <a:lnTo>
                    <a:pt x="216" y="233"/>
                  </a:lnTo>
                  <a:lnTo>
                    <a:pt x="216" y="102"/>
                  </a:lnTo>
                  <a:cubicBezTo>
                    <a:pt x="216" y="94"/>
                    <a:pt x="220" y="86"/>
                    <a:pt x="226" y="81"/>
                  </a:cubicBezTo>
                  <a:cubicBezTo>
                    <a:pt x="250" y="64"/>
                    <a:pt x="281" y="55"/>
                    <a:pt x="313" y="55"/>
                  </a:cubicBezTo>
                  <a:cubicBezTo>
                    <a:pt x="345" y="55"/>
                    <a:pt x="376" y="65"/>
                    <a:pt x="400" y="82"/>
                  </a:cubicBezTo>
                  <a:close/>
                  <a:moveTo>
                    <a:pt x="18" y="234"/>
                  </a:moveTo>
                  <a:lnTo>
                    <a:pt x="39" y="234"/>
                  </a:lnTo>
                  <a:lnTo>
                    <a:pt x="39" y="398"/>
                  </a:lnTo>
                  <a:cubicBezTo>
                    <a:pt x="39" y="408"/>
                    <a:pt x="47" y="416"/>
                    <a:pt x="56" y="416"/>
                  </a:cubicBezTo>
                  <a:lnTo>
                    <a:pt x="194" y="416"/>
                  </a:lnTo>
                  <a:cubicBezTo>
                    <a:pt x="198" y="416"/>
                    <a:pt x="203" y="414"/>
                    <a:pt x="206" y="411"/>
                  </a:cubicBezTo>
                  <a:cubicBezTo>
                    <a:pt x="209" y="408"/>
                    <a:pt x="211" y="403"/>
                    <a:pt x="211" y="398"/>
                  </a:cubicBezTo>
                  <a:lnTo>
                    <a:pt x="211" y="296"/>
                  </a:lnTo>
                  <a:cubicBezTo>
                    <a:pt x="211" y="286"/>
                    <a:pt x="203" y="278"/>
                    <a:pt x="194" y="278"/>
                  </a:cubicBezTo>
                  <a:cubicBezTo>
                    <a:pt x="184" y="278"/>
                    <a:pt x="176" y="286"/>
                    <a:pt x="176" y="296"/>
                  </a:cubicBezTo>
                  <a:lnTo>
                    <a:pt x="176" y="381"/>
                  </a:lnTo>
                  <a:lnTo>
                    <a:pt x="74" y="381"/>
                  </a:lnTo>
                  <a:lnTo>
                    <a:pt x="74" y="216"/>
                  </a:lnTo>
                  <a:cubicBezTo>
                    <a:pt x="74" y="207"/>
                    <a:pt x="66" y="199"/>
                    <a:pt x="56" y="199"/>
                  </a:cubicBezTo>
                  <a:lnTo>
                    <a:pt x="36" y="199"/>
                  </a:lnTo>
                  <a:lnTo>
                    <a:pt x="36" y="78"/>
                  </a:lnTo>
                  <a:cubicBezTo>
                    <a:pt x="36" y="70"/>
                    <a:pt x="39" y="64"/>
                    <a:pt x="45" y="59"/>
                  </a:cubicBezTo>
                  <a:cubicBezTo>
                    <a:pt x="68" y="44"/>
                    <a:pt x="96" y="35"/>
                    <a:pt x="126" y="35"/>
                  </a:cubicBezTo>
                  <a:cubicBezTo>
                    <a:pt x="153" y="35"/>
                    <a:pt x="179" y="43"/>
                    <a:pt x="201" y="56"/>
                  </a:cubicBezTo>
                  <a:cubicBezTo>
                    <a:pt x="188" y="68"/>
                    <a:pt x="180" y="84"/>
                    <a:pt x="180" y="102"/>
                  </a:cubicBezTo>
                  <a:lnTo>
                    <a:pt x="180" y="251"/>
                  </a:lnTo>
                  <a:cubicBezTo>
                    <a:pt x="180" y="260"/>
                    <a:pt x="188" y="268"/>
                    <a:pt x="198" y="268"/>
                  </a:cubicBezTo>
                  <a:lnTo>
                    <a:pt x="221" y="268"/>
                  </a:lnTo>
                  <a:lnTo>
                    <a:pt x="221" y="446"/>
                  </a:lnTo>
                  <a:cubicBezTo>
                    <a:pt x="221" y="456"/>
                    <a:pt x="229" y="464"/>
                    <a:pt x="239" y="464"/>
                  </a:cubicBezTo>
                  <a:lnTo>
                    <a:pt x="386" y="464"/>
                  </a:lnTo>
                  <a:cubicBezTo>
                    <a:pt x="396" y="464"/>
                    <a:pt x="404" y="456"/>
                    <a:pt x="404" y="446"/>
                  </a:cubicBezTo>
                  <a:lnTo>
                    <a:pt x="404" y="268"/>
                  </a:lnTo>
                  <a:lnTo>
                    <a:pt x="429" y="268"/>
                  </a:lnTo>
                  <a:cubicBezTo>
                    <a:pt x="439" y="268"/>
                    <a:pt x="447" y="260"/>
                    <a:pt x="447" y="251"/>
                  </a:cubicBezTo>
                  <a:cubicBezTo>
                    <a:pt x="447" y="234"/>
                    <a:pt x="446" y="117"/>
                    <a:pt x="446" y="101"/>
                  </a:cubicBezTo>
                  <a:cubicBezTo>
                    <a:pt x="446" y="84"/>
                    <a:pt x="438" y="67"/>
                    <a:pt x="425" y="56"/>
                  </a:cubicBezTo>
                  <a:cubicBezTo>
                    <a:pt x="446" y="42"/>
                    <a:pt x="472" y="35"/>
                    <a:pt x="499" y="35"/>
                  </a:cubicBezTo>
                  <a:cubicBezTo>
                    <a:pt x="529" y="35"/>
                    <a:pt x="558" y="44"/>
                    <a:pt x="580" y="60"/>
                  </a:cubicBezTo>
                  <a:cubicBezTo>
                    <a:pt x="586" y="64"/>
                    <a:pt x="589" y="70"/>
                    <a:pt x="589" y="77"/>
                  </a:cubicBezTo>
                  <a:cubicBezTo>
                    <a:pt x="589" y="89"/>
                    <a:pt x="589" y="163"/>
                    <a:pt x="589" y="199"/>
                  </a:cubicBezTo>
                  <a:lnTo>
                    <a:pt x="567" y="199"/>
                  </a:lnTo>
                  <a:cubicBezTo>
                    <a:pt x="558" y="199"/>
                    <a:pt x="550" y="207"/>
                    <a:pt x="550" y="216"/>
                  </a:cubicBezTo>
                  <a:lnTo>
                    <a:pt x="550" y="381"/>
                  </a:lnTo>
                  <a:lnTo>
                    <a:pt x="448" y="381"/>
                  </a:lnTo>
                  <a:lnTo>
                    <a:pt x="448" y="296"/>
                  </a:lnTo>
                  <a:cubicBezTo>
                    <a:pt x="448" y="286"/>
                    <a:pt x="440" y="278"/>
                    <a:pt x="430" y="278"/>
                  </a:cubicBezTo>
                  <a:cubicBezTo>
                    <a:pt x="420" y="278"/>
                    <a:pt x="412" y="286"/>
                    <a:pt x="412" y="296"/>
                  </a:cubicBezTo>
                  <a:lnTo>
                    <a:pt x="412" y="398"/>
                  </a:lnTo>
                  <a:cubicBezTo>
                    <a:pt x="412" y="408"/>
                    <a:pt x="420" y="416"/>
                    <a:pt x="430" y="416"/>
                  </a:cubicBezTo>
                  <a:lnTo>
                    <a:pt x="567" y="416"/>
                  </a:lnTo>
                  <a:cubicBezTo>
                    <a:pt x="577" y="416"/>
                    <a:pt x="585" y="408"/>
                    <a:pt x="585" y="398"/>
                  </a:cubicBezTo>
                  <a:lnTo>
                    <a:pt x="585" y="234"/>
                  </a:lnTo>
                  <a:lnTo>
                    <a:pt x="607" y="234"/>
                  </a:lnTo>
                  <a:cubicBezTo>
                    <a:pt x="617" y="234"/>
                    <a:pt x="625" y="226"/>
                    <a:pt x="625" y="216"/>
                  </a:cubicBezTo>
                  <a:cubicBezTo>
                    <a:pt x="625" y="201"/>
                    <a:pt x="625" y="92"/>
                    <a:pt x="625" y="77"/>
                  </a:cubicBezTo>
                  <a:cubicBezTo>
                    <a:pt x="625" y="59"/>
                    <a:pt x="616" y="41"/>
                    <a:pt x="601" y="31"/>
                  </a:cubicBezTo>
                  <a:cubicBezTo>
                    <a:pt x="572" y="11"/>
                    <a:pt x="536" y="0"/>
                    <a:pt x="499" y="0"/>
                  </a:cubicBezTo>
                  <a:cubicBezTo>
                    <a:pt x="463" y="0"/>
                    <a:pt x="427" y="11"/>
                    <a:pt x="399" y="30"/>
                  </a:cubicBezTo>
                  <a:cubicBezTo>
                    <a:pt x="396" y="32"/>
                    <a:pt x="394" y="34"/>
                    <a:pt x="393" y="37"/>
                  </a:cubicBezTo>
                  <a:cubicBezTo>
                    <a:pt x="369" y="26"/>
                    <a:pt x="341" y="20"/>
                    <a:pt x="313" y="20"/>
                  </a:cubicBezTo>
                  <a:cubicBezTo>
                    <a:pt x="285" y="20"/>
                    <a:pt x="257" y="26"/>
                    <a:pt x="232" y="37"/>
                  </a:cubicBezTo>
                  <a:cubicBezTo>
                    <a:pt x="231" y="35"/>
                    <a:pt x="229" y="33"/>
                    <a:pt x="227" y="31"/>
                  </a:cubicBezTo>
                  <a:cubicBezTo>
                    <a:pt x="199" y="11"/>
                    <a:pt x="163" y="0"/>
                    <a:pt x="126" y="0"/>
                  </a:cubicBezTo>
                  <a:cubicBezTo>
                    <a:pt x="89" y="0"/>
                    <a:pt x="53" y="11"/>
                    <a:pt x="25" y="30"/>
                  </a:cubicBezTo>
                  <a:cubicBezTo>
                    <a:pt x="10" y="41"/>
                    <a:pt x="0" y="59"/>
                    <a:pt x="0" y="78"/>
                  </a:cubicBezTo>
                  <a:lnTo>
                    <a:pt x="0" y="216"/>
                  </a:lnTo>
                  <a:cubicBezTo>
                    <a:pt x="0" y="226"/>
                    <a:pt x="8" y="234"/>
                    <a:pt x="18" y="234"/>
                  </a:cubicBezTo>
                  <a:close/>
                </a:path>
              </a:pathLst>
            </a:custGeom>
            <a:solidFill>
              <a:srgbClr val="110F0D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+mj-lt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272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065F64-9FC1-8BBB-0B58-4437E4FB5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8369300" cy="1117687"/>
          </a:xfrm>
        </p:spPr>
        <p:txBody>
          <a:bodyPr/>
          <a:lstStyle/>
          <a:p>
            <a:r>
              <a:rPr lang="pl-PL" dirty="0"/>
              <a:t>Znaczenie </a:t>
            </a:r>
            <a:r>
              <a:rPr lang="pl-PL" dirty="0" err="1"/>
              <a:t>ekoprojektowania</a:t>
            </a:r>
            <a:r>
              <a:rPr lang="pl-PL" dirty="0"/>
              <a:t> dla przedsiębiorstw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A125481-F474-6ECB-0E0A-58B1AB7A7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4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EE011FD-981A-5049-BAFC-884B97EC79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" y="942612"/>
            <a:ext cx="11429998" cy="927100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Dla firm to nie tylko temat środowiskowy, ale również regulacyjny, kosztowy i konkurencyjny</a:t>
            </a:r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DA98162E-B991-10FB-07E3-4D5A7905C363}"/>
              </a:ext>
            </a:extLst>
          </p:cNvPr>
          <p:cNvGrpSpPr/>
          <p:nvPr/>
        </p:nvGrpSpPr>
        <p:grpSpPr>
          <a:xfrm>
            <a:off x="2259137" y="1860103"/>
            <a:ext cx="7430232" cy="3829786"/>
            <a:chOff x="1320068" y="1879355"/>
            <a:chExt cx="9297867" cy="4792428"/>
          </a:xfrm>
        </p:grpSpPr>
        <p:sp>
          <p:nvSpPr>
            <p:cNvPr id="5" name="Freeform: Shape 606">
              <a:extLst>
                <a:ext uri="{FF2B5EF4-FFF2-40B4-BE49-F238E27FC236}">
                  <a16:creationId xmlns:a16="http://schemas.microsoft.com/office/drawing/2014/main" id="{CA68B383-9628-638F-A7CB-54A67E003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040" y="2261270"/>
              <a:ext cx="1101142" cy="787955"/>
            </a:xfrm>
            <a:custGeom>
              <a:avLst/>
              <a:gdLst>
                <a:gd name="connsiteX0" fmla="*/ 2179135 w 2202284"/>
                <a:gd name="connsiteY0" fmla="*/ 1505682 h 1575910"/>
                <a:gd name="connsiteX1" fmla="*/ 2202284 w 2202284"/>
                <a:gd name="connsiteY1" fmla="*/ 1563802 h 1575910"/>
                <a:gd name="connsiteX2" fmla="*/ 2164988 w 2202284"/>
                <a:gd name="connsiteY2" fmla="*/ 1575910 h 1575910"/>
                <a:gd name="connsiteX3" fmla="*/ 2143125 w 2202284"/>
                <a:gd name="connsiteY3" fmla="*/ 1519001 h 1575910"/>
                <a:gd name="connsiteX4" fmla="*/ 2079123 w 2202284"/>
                <a:gd name="connsiteY4" fmla="*/ 1269391 h 1575910"/>
                <a:gd name="connsiteX5" fmla="*/ 2108861 w 2202284"/>
                <a:gd name="connsiteY5" fmla="*/ 1327091 h 1575910"/>
                <a:gd name="connsiteX6" fmla="*/ 2072658 w 2202284"/>
                <a:gd name="connsiteY6" fmla="*/ 1345042 h 1575910"/>
                <a:gd name="connsiteX7" fmla="*/ 2044212 w 2202284"/>
                <a:gd name="connsiteY7" fmla="*/ 1286060 h 1575910"/>
                <a:gd name="connsiteX8" fmla="*/ 1942856 w 2202284"/>
                <a:gd name="connsiteY8" fmla="*/ 1049583 h 1575910"/>
                <a:gd name="connsiteX9" fmla="*/ 1977048 w 2202284"/>
                <a:gd name="connsiteY9" fmla="*/ 1106001 h 1575910"/>
                <a:gd name="connsiteX10" fmla="*/ 1945298 w 2202284"/>
                <a:gd name="connsiteY10" fmla="*/ 1125234 h 1575910"/>
                <a:gd name="connsiteX11" fmla="*/ 1912327 w 2202284"/>
                <a:gd name="connsiteY11" fmla="*/ 1071381 h 1575910"/>
                <a:gd name="connsiteX12" fmla="*/ 1792782 w 2202284"/>
                <a:gd name="connsiteY12" fmla="*/ 846259 h 1575910"/>
                <a:gd name="connsiteX13" fmla="*/ 1834141 w 2202284"/>
                <a:gd name="connsiteY13" fmla="*/ 893482 h 1575910"/>
                <a:gd name="connsiteX14" fmla="*/ 1804061 w 2202284"/>
                <a:gd name="connsiteY14" fmla="*/ 916487 h 1575910"/>
                <a:gd name="connsiteX15" fmla="*/ 1763955 w 2202284"/>
                <a:gd name="connsiteY15" fmla="*/ 869265 h 1575910"/>
                <a:gd name="connsiteX16" fmla="*/ 1619033 w 2202284"/>
                <a:gd name="connsiteY16" fmla="*/ 653929 h 1575910"/>
                <a:gd name="connsiteX17" fmla="*/ 1663831 w 2202284"/>
                <a:gd name="connsiteY17" fmla="*/ 697517 h 1575910"/>
                <a:gd name="connsiteX18" fmla="*/ 1637194 w 2202284"/>
                <a:gd name="connsiteY18" fmla="*/ 724154 h 1575910"/>
                <a:gd name="connsiteX19" fmla="*/ 1593606 w 2202284"/>
                <a:gd name="connsiteY19" fmla="*/ 680566 h 1575910"/>
                <a:gd name="connsiteX20" fmla="*/ 1424352 w 2202284"/>
                <a:gd name="connsiteY20" fmla="*/ 489074 h 1575910"/>
                <a:gd name="connsiteX21" fmla="*/ 1476923 w 2202284"/>
                <a:gd name="connsiteY21" fmla="*/ 528619 h 1575910"/>
                <a:gd name="connsiteX22" fmla="*/ 1451279 w 2202284"/>
                <a:gd name="connsiteY22" fmla="*/ 559235 h 1575910"/>
                <a:gd name="connsiteX23" fmla="*/ 1401272 w 2202284"/>
                <a:gd name="connsiteY23" fmla="*/ 518414 h 1575910"/>
                <a:gd name="connsiteX24" fmla="*/ 1212971 w 2202284"/>
                <a:gd name="connsiteY24" fmla="*/ 346199 h 1575910"/>
                <a:gd name="connsiteX25" fmla="*/ 1268106 w 2202284"/>
                <a:gd name="connsiteY25" fmla="*/ 379170 h 1575910"/>
                <a:gd name="connsiteX26" fmla="*/ 1247591 w 2202284"/>
                <a:gd name="connsiteY26" fmla="*/ 410920 h 1575910"/>
                <a:gd name="connsiteX27" fmla="*/ 1192455 w 2202284"/>
                <a:gd name="connsiteY27" fmla="*/ 377949 h 1575910"/>
                <a:gd name="connsiteX28" fmla="*/ 990304 w 2202284"/>
                <a:gd name="connsiteY28" fmla="*/ 225304 h 1575910"/>
                <a:gd name="connsiteX29" fmla="*/ 1048319 w 2202284"/>
                <a:gd name="connsiteY29" fmla="*/ 251900 h 1575910"/>
                <a:gd name="connsiteX30" fmla="*/ 1030662 w 2202284"/>
                <a:gd name="connsiteY30" fmla="*/ 284540 h 1575910"/>
                <a:gd name="connsiteX31" fmla="*/ 972647 w 2202284"/>
                <a:gd name="connsiteY31" fmla="*/ 257945 h 1575910"/>
                <a:gd name="connsiteX32" fmla="*/ 753958 w 2202284"/>
                <a:gd name="connsiteY32" fmla="*/ 126391 h 1575910"/>
                <a:gd name="connsiteX33" fmla="*/ 812077 w 2202284"/>
                <a:gd name="connsiteY33" fmla="*/ 149540 h 1575910"/>
                <a:gd name="connsiteX34" fmla="*/ 799969 w 2202284"/>
                <a:gd name="connsiteY34" fmla="*/ 185550 h 1575910"/>
                <a:gd name="connsiteX35" fmla="*/ 741849 w 2202284"/>
                <a:gd name="connsiteY35" fmla="*/ 163687 h 1575910"/>
                <a:gd name="connsiteX36" fmla="*/ 507581 w 2202284"/>
                <a:gd name="connsiteY36" fmla="*/ 54952 h 1575910"/>
                <a:gd name="connsiteX37" fmla="*/ 570247 w 2202284"/>
                <a:gd name="connsiteY37" fmla="*/ 70288 h 1575910"/>
                <a:gd name="connsiteX38" fmla="*/ 560220 w 2202284"/>
                <a:gd name="connsiteY38" fmla="*/ 108626 h 1575910"/>
                <a:gd name="connsiteX39" fmla="*/ 500061 w 2202284"/>
                <a:gd name="connsiteY39" fmla="*/ 93291 h 1575910"/>
                <a:gd name="connsiteX40" fmla="*/ 251109 w 2202284"/>
                <a:gd name="connsiteY40" fmla="*/ 16487 h 1575910"/>
                <a:gd name="connsiteX41" fmla="*/ 317446 w 2202284"/>
                <a:gd name="connsiteY41" fmla="*/ 24296 h 1575910"/>
                <a:gd name="connsiteX42" fmla="*/ 311067 w 2202284"/>
                <a:gd name="connsiteY42" fmla="*/ 64641 h 1575910"/>
                <a:gd name="connsiteX43" fmla="*/ 247282 w 2202284"/>
                <a:gd name="connsiteY43" fmla="*/ 56832 h 1575910"/>
                <a:gd name="connsiteX44" fmla="*/ 0 w 2202284"/>
                <a:gd name="connsiteY44" fmla="*/ 0 h 1575910"/>
                <a:gd name="connsiteX45" fmla="*/ 64674 w 2202284"/>
                <a:gd name="connsiteY45" fmla="*/ 1202 h 1575910"/>
                <a:gd name="connsiteX46" fmla="*/ 63406 w 2202284"/>
                <a:gd name="connsiteY46" fmla="*/ 37266 h 1575910"/>
                <a:gd name="connsiteX47" fmla="*/ 0 w 2202284"/>
                <a:gd name="connsiteY47" fmla="*/ 37266 h 157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202284" h="1575910">
                  <a:moveTo>
                    <a:pt x="2179135" y="1505682"/>
                  </a:moveTo>
                  <a:cubicBezTo>
                    <a:pt x="2188137" y="1523845"/>
                    <a:pt x="2195854" y="1544429"/>
                    <a:pt x="2202284" y="1563802"/>
                  </a:cubicBezTo>
                  <a:lnTo>
                    <a:pt x="2164988" y="1575910"/>
                  </a:lnTo>
                  <a:cubicBezTo>
                    <a:pt x="2158558" y="1556537"/>
                    <a:pt x="2150842" y="1537164"/>
                    <a:pt x="2143125" y="1519001"/>
                  </a:cubicBezTo>
                  <a:close/>
                  <a:moveTo>
                    <a:pt x="2079123" y="1269391"/>
                  </a:moveTo>
                  <a:cubicBezTo>
                    <a:pt x="2089467" y="1288624"/>
                    <a:pt x="2099810" y="1307858"/>
                    <a:pt x="2108861" y="1327091"/>
                  </a:cubicBezTo>
                  <a:lnTo>
                    <a:pt x="2072658" y="1345042"/>
                  </a:lnTo>
                  <a:cubicBezTo>
                    <a:pt x="2063607" y="1325809"/>
                    <a:pt x="2054556" y="1305293"/>
                    <a:pt x="2044212" y="1286060"/>
                  </a:cubicBezTo>
                  <a:close/>
                  <a:moveTo>
                    <a:pt x="1942856" y="1049583"/>
                  </a:moveTo>
                  <a:cubicBezTo>
                    <a:pt x="1955067" y="1067534"/>
                    <a:pt x="1966058" y="1086768"/>
                    <a:pt x="1977048" y="1106001"/>
                  </a:cubicBezTo>
                  <a:lnTo>
                    <a:pt x="1945298" y="1125234"/>
                  </a:lnTo>
                  <a:cubicBezTo>
                    <a:pt x="1934308" y="1107283"/>
                    <a:pt x="1923318" y="1089332"/>
                    <a:pt x="1912327" y="1071381"/>
                  </a:cubicBezTo>
                  <a:close/>
                  <a:moveTo>
                    <a:pt x="1792782" y="846259"/>
                  </a:moveTo>
                  <a:cubicBezTo>
                    <a:pt x="1806568" y="862000"/>
                    <a:pt x="1820354" y="877741"/>
                    <a:pt x="1834141" y="893482"/>
                  </a:cubicBezTo>
                  <a:lnTo>
                    <a:pt x="1804061" y="916487"/>
                  </a:lnTo>
                  <a:cubicBezTo>
                    <a:pt x="1790275" y="900747"/>
                    <a:pt x="1777742" y="885006"/>
                    <a:pt x="1763955" y="869265"/>
                  </a:cubicBezTo>
                  <a:close/>
                  <a:moveTo>
                    <a:pt x="1619033" y="653929"/>
                  </a:moveTo>
                  <a:cubicBezTo>
                    <a:pt x="1633562" y="668459"/>
                    <a:pt x="1648091" y="682988"/>
                    <a:pt x="1663831" y="697517"/>
                  </a:cubicBezTo>
                  <a:lnTo>
                    <a:pt x="1637194" y="724154"/>
                  </a:lnTo>
                  <a:cubicBezTo>
                    <a:pt x="1622665" y="708414"/>
                    <a:pt x="1608136" y="695096"/>
                    <a:pt x="1593606" y="680566"/>
                  </a:cubicBezTo>
                  <a:close/>
                  <a:moveTo>
                    <a:pt x="1424352" y="489074"/>
                  </a:moveTo>
                  <a:cubicBezTo>
                    <a:pt x="1442303" y="501831"/>
                    <a:pt x="1458972" y="515863"/>
                    <a:pt x="1476923" y="528619"/>
                  </a:cubicBezTo>
                  <a:lnTo>
                    <a:pt x="1451279" y="559235"/>
                  </a:lnTo>
                  <a:cubicBezTo>
                    <a:pt x="1435892" y="545203"/>
                    <a:pt x="1417941" y="532446"/>
                    <a:pt x="1401272" y="518414"/>
                  </a:cubicBezTo>
                  <a:close/>
                  <a:moveTo>
                    <a:pt x="1212971" y="346199"/>
                  </a:moveTo>
                  <a:cubicBezTo>
                    <a:pt x="1232204" y="355968"/>
                    <a:pt x="1250155" y="368180"/>
                    <a:pt x="1268106" y="379170"/>
                  </a:cubicBezTo>
                  <a:lnTo>
                    <a:pt x="1247591" y="410920"/>
                  </a:lnTo>
                  <a:cubicBezTo>
                    <a:pt x="1229640" y="399930"/>
                    <a:pt x="1211688" y="388939"/>
                    <a:pt x="1192455" y="377949"/>
                  </a:cubicBezTo>
                  <a:close/>
                  <a:moveTo>
                    <a:pt x="990304" y="225304"/>
                  </a:moveTo>
                  <a:cubicBezTo>
                    <a:pt x="1009222" y="233767"/>
                    <a:pt x="1029401" y="242229"/>
                    <a:pt x="1048319" y="251900"/>
                  </a:cubicBezTo>
                  <a:lnTo>
                    <a:pt x="1030662" y="284540"/>
                  </a:lnTo>
                  <a:cubicBezTo>
                    <a:pt x="1011744" y="276078"/>
                    <a:pt x="992826" y="267616"/>
                    <a:pt x="972647" y="257945"/>
                  </a:cubicBezTo>
                  <a:close/>
                  <a:moveTo>
                    <a:pt x="753958" y="126391"/>
                  </a:moveTo>
                  <a:cubicBezTo>
                    <a:pt x="773331" y="134108"/>
                    <a:pt x="792704" y="140538"/>
                    <a:pt x="812077" y="149540"/>
                  </a:cubicBezTo>
                  <a:lnTo>
                    <a:pt x="799969" y="185550"/>
                  </a:lnTo>
                  <a:cubicBezTo>
                    <a:pt x="780596" y="177834"/>
                    <a:pt x="761223" y="171403"/>
                    <a:pt x="741849" y="163687"/>
                  </a:cubicBezTo>
                  <a:close/>
                  <a:moveTo>
                    <a:pt x="507581" y="54952"/>
                  </a:moveTo>
                  <a:cubicBezTo>
                    <a:pt x="528888" y="58786"/>
                    <a:pt x="548941" y="63898"/>
                    <a:pt x="570247" y="70288"/>
                  </a:cubicBezTo>
                  <a:lnTo>
                    <a:pt x="560220" y="108626"/>
                  </a:lnTo>
                  <a:cubicBezTo>
                    <a:pt x="540167" y="102237"/>
                    <a:pt x="518861" y="97125"/>
                    <a:pt x="500061" y="93291"/>
                  </a:cubicBezTo>
                  <a:close/>
                  <a:moveTo>
                    <a:pt x="251109" y="16487"/>
                  </a:moveTo>
                  <a:cubicBezTo>
                    <a:pt x="272796" y="19090"/>
                    <a:pt x="294483" y="21693"/>
                    <a:pt x="317446" y="24296"/>
                  </a:cubicBezTo>
                  <a:lnTo>
                    <a:pt x="311067" y="64641"/>
                  </a:lnTo>
                  <a:cubicBezTo>
                    <a:pt x="289380" y="62038"/>
                    <a:pt x="268969" y="59435"/>
                    <a:pt x="247282" y="56832"/>
                  </a:cubicBezTo>
                  <a:close/>
                  <a:moveTo>
                    <a:pt x="0" y="0"/>
                  </a:moveTo>
                  <a:cubicBezTo>
                    <a:pt x="21558" y="0"/>
                    <a:pt x="43116" y="0"/>
                    <a:pt x="64674" y="1202"/>
                  </a:cubicBezTo>
                  <a:lnTo>
                    <a:pt x="63406" y="37266"/>
                  </a:lnTo>
                  <a:cubicBezTo>
                    <a:pt x="41848" y="37266"/>
                    <a:pt x="20290" y="37266"/>
                    <a:pt x="0" y="372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" name="Freeform: Shape 607">
              <a:extLst>
                <a:ext uri="{FF2B5EF4-FFF2-40B4-BE49-F238E27FC236}">
                  <a16:creationId xmlns:a16="http://schemas.microsoft.com/office/drawing/2014/main" id="{FBBDB081-73BF-8483-924B-EFF1A6078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1468" y="3808168"/>
              <a:ext cx="2191953" cy="787959"/>
            </a:xfrm>
            <a:custGeom>
              <a:avLst/>
              <a:gdLst>
                <a:gd name="connsiteX0" fmla="*/ 2181590 w 4383905"/>
                <a:gd name="connsiteY0" fmla="*/ 1538654 h 1575917"/>
                <a:gd name="connsiteX1" fmla="*/ 2244996 w 4383905"/>
                <a:gd name="connsiteY1" fmla="*/ 1538654 h 1575917"/>
                <a:gd name="connsiteX2" fmla="*/ 2246264 w 4383905"/>
                <a:gd name="connsiteY2" fmla="*/ 1574715 h 1575917"/>
                <a:gd name="connsiteX3" fmla="*/ 2181590 w 4383905"/>
                <a:gd name="connsiteY3" fmla="*/ 1575917 h 1575917"/>
                <a:gd name="connsiteX4" fmla="*/ 1926914 w 4383905"/>
                <a:gd name="connsiteY4" fmla="*/ 1527663 h 1575917"/>
                <a:gd name="connsiteX5" fmla="*/ 1988060 w 4383905"/>
                <a:gd name="connsiteY5" fmla="*/ 1532548 h 1575917"/>
                <a:gd name="connsiteX6" fmla="*/ 1984463 w 4383905"/>
                <a:gd name="connsiteY6" fmla="*/ 1570404 h 1575917"/>
                <a:gd name="connsiteX7" fmla="*/ 1923317 w 4383905"/>
                <a:gd name="connsiteY7" fmla="*/ 1564298 h 1575917"/>
                <a:gd name="connsiteX8" fmla="*/ 2488822 w 4383905"/>
                <a:gd name="connsiteY8" fmla="*/ 1516673 h 1575917"/>
                <a:gd name="connsiteX9" fmla="*/ 2493618 w 4383905"/>
                <a:gd name="connsiteY9" fmla="*/ 1557018 h 1575917"/>
                <a:gd name="connsiteX10" fmla="*/ 2432472 w 4383905"/>
                <a:gd name="connsiteY10" fmla="*/ 1564827 h 1575917"/>
                <a:gd name="connsiteX11" fmla="*/ 2428875 w 4383905"/>
                <a:gd name="connsiteY11" fmla="*/ 1525783 h 1575917"/>
                <a:gd name="connsiteX12" fmla="*/ 2488822 w 4383905"/>
                <a:gd name="connsiteY12" fmla="*/ 1516673 h 1575917"/>
                <a:gd name="connsiteX13" fmla="*/ 1679312 w 4383905"/>
                <a:gd name="connsiteY13" fmla="*/ 1483702 h 1575917"/>
                <a:gd name="connsiteX14" fmla="*/ 1740722 w 4383905"/>
                <a:gd name="connsiteY14" fmla="*/ 1495764 h 1575917"/>
                <a:gd name="connsiteX15" fmla="*/ 1733202 w 4383905"/>
                <a:gd name="connsiteY15" fmla="*/ 1531951 h 1575917"/>
                <a:gd name="connsiteX16" fmla="*/ 1670539 w 4383905"/>
                <a:gd name="connsiteY16" fmla="*/ 1519889 h 1575917"/>
                <a:gd name="connsiteX17" fmla="*/ 2742005 w 4383905"/>
                <a:gd name="connsiteY17" fmla="*/ 1467214 h 1575917"/>
                <a:gd name="connsiteX18" fmla="*/ 2751858 w 4383905"/>
                <a:gd name="connsiteY18" fmla="*/ 1505553 h 1575917"/>
                <a:gd name="connsiteX19" fmla="*/ 2689044 w 4383905"/>
                <a:gd name="connsiteY19" fmla="*/ 1520888 h 1575917"/>
                <a:gd name="connsiteX20" fmla="*/ 2681654 w 4383905"/>
                <a:gd name="connsiteY20" fmla="*/ 1482549 h 1575917"/>
                <a:gd name="connsiteX21" fmla="*/ 2742005 w 4383905"/>
                <a:gd name="connsiteY21" fmla="*/ 1467214 h 1575917"/>
                <a:gd name="connsiteX22" fmla="*/ 1436572 w 4383905"/>
                <a:gd name="connsiteY22" fmla="*/ 1417759 h 1575917"/>
                <a:gd name="connsiteX23" fmla="*/ 1493481 w 4383905"/>
                <a:gd name="connsiteY23" fmla="*/ 1436076 h 1575917"/>
                <a:gd name="connsiteX24" fmla="*/ 1482584 w 4383905"/>
                <a:gd name="connsiteY24" fmla="*/ 1471490 h 1575917"/>
                <a:gd name="connsiteX25" fmla="*/ 1423253 w 4383905"/>
                <a:gd name="connsiteY25" fmla="*/ 1451951 h 1575917"/>
                <a:gd name="connsiteX26" fmla="*/ 2980350 w 4383905"/>
                <a:gd name="connsiteY26" fmla="*/ 1395779 h 1575917"/>
                <a:gd name="connsiteX27" fmla="*/ 2993668 w 4383905"/>
                <a:gd name="connsiteY27" fmla="*/ 1433075 h 1575917"/>
                <a:gd name="connsiteX28" fmla="*/ 2935551 w 4383905"/>
                <a:gd name="connsiteY28" fmla="*/ 1454938 h 1575917"/>
                <a:gd name="connsiteX29" fmla="*/ 2923443 w 4383905"/>
                <a:gd name="connsiteY29" fmla="*/ 1417642 h 1575917"/>
                <a:gd name="connsiteX30" fmla="*/ 2980350 w 4383905"/>
                <a:gd name="connsiteY30" fmla="*/ 1395779 h 1575917"/>
                <a:gd name="connsiteX31" fmla="*/ 1203631 w 4383905"/>
                <a:gd name="connsiteY31" fmla="*/ 1324339 h 1575917"/>
                <a:gd name="connsiteX32" fmla="*/ 1262613 w 4383905"/>
                <a:gd name="connsiteY32" fmla="*/ 1348519 h 1575917"/>
                <a:gd name="connsiteX33" fmla="*/ 1247226 w 4383905"/>
                <a:gd name="connsiteY33" fmla="*/ 1383579 h 1575917"/>
                <a:gd name="connsiteX34" fmla="*/ 1186962 w 4383905"/>
                <a:gd name="connsiteY34" fmla="*/ 1356981 h 1575917"/>
                <a:gd name="connsiteX35" fmla="*/ 3211941 w 4383905"/>
                <a:gd name="connsiteY35" fmla="*/ 1296865 h 1575917"/>
                <a:gd name="connsiteX36" fmla="*/ 3229892 w 4383905"/>
                <a:gd name="connsiteY36" fmla="*/ 1328296 h 1575917"/>
                <a:gd name="connsiteX37" fmla="*/ 3170910 w 4383905"/>
                <a:gd name="connsiteY37" fmla="*/ 1356101 h 1575917"/>
                <a:gd name="connsiteX38" fmla="*/ 3154241 w 4383905"/>
                <a:gd name="connsiteY38" fmla="*/ 1323461 h 1575917"/>
                <a:gd name="connsiteX39" fmla="*/ 3211941 w 4383905"/>
                <a:gd name="connsiteY39" fmla="*/ 1296865 h 1575917"/>
                <a:gd name="connsiteX40" fmla="*/ 982172 w 4383905"/>
                <a:gd name="connsiteY40" fmla="*/ 1203445 h 1575917"/>
                <a:gd name="connsiteX41" fmla="*/ 1037308 w 4383905"/>
                <a:gd name="connsiteY41" fmla="*/ 1234550 h 1575917"/>
                <a:gd name="connsiteX42" fmla="*/ 1018075 w 4383905"/>
                <a:gd name="connsiteY42" fmla="*/ 1268143 h 1575917"/>
                <a:gd name="connsiteX43" fmla="*/ 961657 w 4383905"/>
                <a:gd name="connsiteY43" fmla="*/ 1235794 h 1575917"/>
                <a:gd name="connsiteX44" fmla="*/ 3428279 w 4383905"/>
                <a:gd name="connsiteY44" fmla="*/ 1170474 h 1575917"/>
                <a:gd name="connsiteX45" fmla="*/ 3449720 w 4383905"/>
                <a:gd name="connsiteY45" fmla="*/ 1201003 h 1575917"/>
                <a:gd name="connsiteX46" fmla="*/ 3394227 w 4383905"/>
                <a:gd name="connsiteY46" fmla="*/ 1235195 h 1575917"/>
                <a:gd name="connsiteX47" fmla="*/ 3374048 w 4383905"/>
                <a:gd name="connsiteY47" fmla="*/ 1203445 h 1575917"/>
                <a:gd name="connsiteX48" fmla="*/ 3428279 w 4383905"/>
                <a:gd name="connsiteY48" fmla="*/ 1170474 h 1575917"/>
                <a:gd name="connsiteX49" fmla="*/ 775920 w 4383905"/>
                <a:gd name="connsiteY49" fmla="*/ 1060570 h 1575917"/>
                <a:gd name="connsiteX50" fmla="*/ 828491 w 4383905"/>
                <a:gd name="connsiteY50" fmla="*/ 1098841 h 1575917"/>
                <a:gd name="connsiteX51" fmla="*/ 805411 w 4383905"/>
                <a:gd name="connsiteY51" fmla="*/ 1130733 h 1575917"/>
                <a:gd name="connsiteX52" fmla="*/ 752840 w 4383905"/>
                <a:gd name="connsiteY52" fmla="*/ 1091187 h 1575917"/>
                <a:gd name="connsiteX53" fmla="*/ 3630086 w 4383905"/>
                <a:gd name="connsiteY53" fmla="*/ 1016609 h 1575917"/>
                <a:gd name="connsiteX54" fmla="*/ 3653091 w 4383905"/>
                <a:gd name="connsiteY54" fmla="*/ 1046689 h 1575917"/>
                <a:gd name="connsiteX55" fmla="*/ 3605871 w 4383905"/>
                <a:gd name="connsiteY55" fmla="*/ 1086795 h 1575917"/>
                <a:gd name="connsiteX56" fmla="*/ 3582866 w 4383905"/>
                <a:gd name="connsiteY56" fmla="*/ 1056715 h 1575917"/>
                <a:gd name="connsiteX57" fmla="*/ 3630086 w 4383905"/>
                <a:gd name="connsiteY57" fmla="*/ 1016609 h 1575917"/>
                <a:gd name="connsiteX58" fmla="*/ 580440 w 4383905"/>
                <a:gd name="connsiteY58" fmla="*/ 895714 h 1575917"/>
                <a:gd name="connsiteX59" fmla="*/ 625241 w 4383905"/>
                <a:gd name="connsiteY59" fmla="*/ 938824 h 1575917"/>
                <a:gd name="connsiteX60" fmla="*/ 601024 w 4383905"/>
                <a:gd name="connsiteY60" fmla="*/ 965922 h 1575917"/>
                <a:gd name="connsiteX61" fmla="*/ 555013 w 4383905"/>
                <a:gd name="connsiteY61" fmla="*/ 922812 h 1575917"/>
                <a:gd name="connsiteX62" fmla="*/ 3819997 w 4383905"/>
                <a:gd name="connsiteY62" fmla="*/ 851753 h 1575917"/>
                <a:gd name="connsiteX63" fmla="*/ 3845424 w 4383905"/>
                <a:gd name="connsiteY63" fmla="*/ 877181 h 1575917"/>
                <a:gd name="connsiteX64" fmla="*/ 3801834 w 4383905"/>
                <a:gd name="connsiteY64" fmla="*/ 921981 h 1575917"/>
                <a:gd name="connsiteX65" fmla="*/ 3775196 w 4383905"/>
                <a:gd name="connsiteY65" fmla="*/ 895343 h 1575917"/>
                <a:gd name="connsiteX66" fmla="*/ 3819997 w 4383905"/>
                <a:gd name="connsiteY66" fmla="*/ 851753 h 1575917"/>
                <a:gd name="connsiteX67" fmla="*/ 413488 w 4383905"/>
                <a:gd name="connsiteY67" fmla="*/ 708878 h 1575917"/>
                <a:gd name="connsiteX68" fmla="*/ 454845 w 4383905"/>
                <a:gd name="connsiteY68" fmla="*/ 754890 h 1575917"/>
                <a:gd name="connsiteX69" fmla="*/ 426020 w 4383905"/>
                <a:gd name="connsiteY69" fmla="*/ 779106 h 1575917"/>
                <a:gd name="connsiteX70" fmla="*/ 384663 w 4383905"/>
                <a:gd name="connsiteY70" fmla="*/ 731884 h 1575917"/>
                <a:gd name="connsiteX71" fmla="*/ 3985652 w 4383905"/>
                <a:gd name="connsiteY71" fmla="*/ 659423 h 1575917"/>
                <a:gd name="connsiteX72" fmla="*/ 4015731 w 4383905"/>
                <a:gd name="connsiteY72" fmla="*/ 683785 h 1575917"/>
                <a:gd name="connsiteX73" fmla="*/ 3974373 w 4383905"/>
                <a:gd name="connsiteY73" fmla="*/ 735074 h 1575917"/>
                <a:gd name="connsiteX74" fmla="*/ 3945548 w 4383905"/>
                <a:gd name="connsiteY74" fmla="*/ 710712 h 1575917"/>
                <a:gd name="connsiteX75" fmla="*/ 3985652 w 4383905"/>
                <a:gd name="connsiteY75" fmla="*/ 659423 h 1575917"/>
                <a:gd name="connsiteX76" fmla="*/ 260771 w 4383905"/>
                <a:gd name="connsiteY76" fmla="*/ 511051 h 1575917"/>
                <a:gd name="connsiteX77" fmla="*/ 295541 w 4383905"/>
                <a:gd name="connsiteY77" fmla="*/ 563622 h 1575917"/>
                <a:gd name="connsiteX78" fmla="*/ 265567 w 4383905"/>
                <a:gd name="connsiteY78" fmla="*/ 586702 h 1575917"/>
                <a:gd name="connsiteX79" fmla="*/ 230798 w 4383905"/>
                <a:gd name="connsiteY79" fmla="*/ 532849 h 1575917"/>
                <a:gd name="connsiteX80" fmla="*/ 4126888 w 4383905"/>
                <a:gd name="connsiteY80" fmla="*/ 456099 h 1575917"/>
                <a:gd name="connsiteX81" fmla="*/ 4158638 w 4383905"/>
                <a:gd name="connsiteY81" fmla="*/ 476278 h 1575917"/>
                <a:gd name="connsiteX82" fmla="*/ 4124446 w 4383905"/>
                <a:gd name="connsiteY82" fmla="*/ 531771 h 1575917"/>
                <a:gd name="connsiteX83" fmla="*/ 4093917 w 4383905"/>
                <a:gd name="connsiteY83" fmla="*/ 510331 h 1575917"/>
                <a:gd name="connsiteX84" fmla="*/ 4126888 w 4383905"/>
                <a:gd name="connsiteY84" fmla="*/ 456099 h 1575917"/>
                <a:gd name="connsiteX85" fmla="*/ 133152 w 4383905"/>
                <a:gd name="connsiteY85" fmla="*/ 291243 h 1575917"/>
                <a:gd name="connsiteX86" fmla="*/ 163587 w 4383905"/>
                <a:gd name="connsiteY86" fmla="*/ 347997 h 1575917"/>
                <a:gd name="connsiteX87" fmla="*/ 129348 w 4383905"/>
                <a:gd name="connsiteY87" fmla="*/ 366915 h 1575917"/>
                <a:gd name="connsiteX88" fmla="*/ 98913 w 4383905"/>
                <a:gd name="connsiteY88" fmla="*/ 308900 h 1575917"/>
                <a:gd name="connsiteX89" fmla="*/ 4254248 w 4383905"/>
                <a:gd name="connsiteY89" fmla="*/ 236291 h 1575917"/>
                <a:gd name="connsiteX90" fmla="*/ 4290451 w 4383905"/>
                <a:gd name="connsiteY90" fmla="*/ 252960 h 1575917"/>
                <a:gd name="connsiteX91" fmla="*/ 4260712 w 4383905"/>
                <a:gd name="connsiteY91" fmla="*/ 311942 h 1575917"/>
                <a:gd name="connsiteX92" fmla="*/ 4225802 w 4383905"/>
                <a:gd name="connsiteY92" fmla="*/ 293991 h 1575917"/>
                <a:gd name="connsiteX93" fmla="*/ 4254248 w 4383905"/>
                <a:gd name="connsiteY93" fmla="*/ 236291 h 1575917"/>
                <a:gd name="connsiteX94" fmla="*/ 35259 w 4383905"/>
                <a:gd name="connsiteY94" fmla="*/ 60445 h 1575917"/>
                <a:gd name="connsiteX95" fmla="*/ 59185 w 4383905"/>
                <a:gd name="connsiteY95" fmla="*/ 120709 h 1575917"/>
                <a:gd name="connsiteX96" fmla="*/ 23926 w 4383905"/>
                <a:gd name="connsiteY96" fmla="*/ 136096 h 1575917"/>
                <a:gd name="connsiteX97" fmla="*/ 0 w 4383905"/>
                <a:gd name="connsiteY97" fmla="*/ 74550 h 1575917"/>
                <a:gd name="connsiteX98" fmla="*/ 4346124 w 4383905"/>
                <a:gd name="connsiteY98" fmla="*/ 0 h 1575917"/>
                <a:gd name="connsiteX99" fmla="*/ 4383905 w 4383905"/>
                <a:gd name="connsiteY99" fmla="*/ 12108 h 1575917"/>
                <a:gd name="connsiteX100" fmla="*/ 4361236 w 4383905"/>
                <a:gd name="connsiteY100" fmla="*/ 70225 h 1575917"/>
                <a:gd name="connsiteX101" fmla="*/ 4324715 w 4383905"/>
                <a:gd name="connsiteY101" fmla="*/ 56907 h 1575917"/>
                <a:gd name="connsiteX102" fmla="*/ 4346124 w 4383905"/>
                <a:gd name="connsiteY102" fmla="*/ 0 h 157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4383905" h="1575917">
                  <a:moveTo>
                    <a:pt x="2181590" y="1538654"/>
                  </a:moveTo>
                  <a:cubicBezTo>
                    <a:pt x="2203148" y="1538654"/>
                    <a:pt x="2224706" y="1538654"/>
                    <a:pt x="2244996" y="1538654"/>
                  </a:cubicBezTo>
                  <a:lnTo>
                    <a:pt x="2246264" y="1574715"/>
                  </a:lnTo>
                  <a:cubicBezTo>
                    <a:pt x="2224706" y="1575917"/>
                    <a:pt x="2203148" y="1575917"/>
                    <a:pt x="2181590" y="1575917"/>
                  </a:cubicBezTo>
                  <a:close/>
                  <a:moveTo>
                    <a:pt x="1926914" y="1527663"/>
                  </a:moveTo>
                  <a:cubicBezTo>
                    <a:pt x="1947296" y="1530105"/>
                    <a:pt x="1966479" y="1531327"/>
                    <a:pt x="1988060" y="1532548"/>
                  </a:cubicBezTo>
                  <a:lnTo>
                    <a:pt x="1984463" y="1570404"/>
                  </a:lnTo>
                  <a:cubicBezTo>
                    <a:pt x="1964081" y="1569183"/>
                    <a:pt x="1943699" y="1566740"/>
                    <a:pt x="1923317" y="1564298"/>
                  </a:cubicBezTo>
                  <a:close/>
                  <a:moveTo>
                    <a:pt x="2488822" y="1516673"/>
                  </a:moveTo>
                  <a:lnTo>
                    <a:pt x="2493618" y="1557018"/>
                  </a:lnTo>
                  <a:cubicBezTo>
                    <a:pt x="2473236" y="1559621"/>
                    <a:pt x="2452854" y="1562224"/>
                    <a:pt x="2432472" y="1564827"/>
                  </a:cubicBezTo>
                  <a:lnTo>
                    <a:pt x="2428875" y="1525783"/>
                  </a:lnTo>
                  <a:cubicBezTo>
                    <a:pt x="2448058" y="1523180"/>
                    <a:pt x="2468440" y="1520577"/>
                    <a:pt x="2488822" y="1516673"/>
                  </a:cubicBezTo>
                  <a:close/>
                  <a:moveTo>
                    <a:pt x="1679312" y="1483702"/>
                  </a:moveTo>
                  <a:cubicBezTo>
                    <a:pt x="1699364" y="1488527"/>
                    <a:pt x="1720670" y="1492146"/>
                    <a:pt x="1740722" y="1495764"/>
                  </a:cubicBezTo>
                  <a:lnTo>
                    <a:pt x="1733202" y="1531951"/>
                  </a:lnTo>
                  <a:cubicBezTo>
                    <a:pt x="1713150" y="1528332"/>
                    <a:pt x="1691844" y="1524713"/>
                    <a:pt x="1670539" y="1519889"/>
                  </a:cubicBezTo>
                  <a:close/>
                  <a:moveTo>
                    <a:pt x="2742005" y="1467214"/>
                  </a:moveTo>
                  <a:lnTo>
                    <a:pt x="2751858" y="1505553"/>
                  </a:lnTo>
                  <a:cubicBezTo>
                    <a:pt x="2730920" y="1510664"/>
                    <a:pt x="2709982" y="1515776"/>
                    <a:pt x="2689044" y="1520888"/>
                  </a:cubicBezTo>
                  <a:lnTo>
                    <a:pt x="2681654" y="1482549"/>
                  </a:lnTo>
                  <a:cubicBezTo>
                    <a:pt x="2701360" y="1477438"/>
                    <a:pt x="2722299" y="1472326"/>
                    <a:pt x="2742005" y="1467214"/>
                  </a:cubicBezTo>
                  <a:close/>
                  <a:moveTo>
                    <a:pt x="1436572" y="1417759"/>
                  </a:moveTo>
                  <a:cubicBezTo>
                    <a:pt x="1454735" y="1423865"/>
                    <a:pt x="1474108" y="1429971"/>
                    <a:pt x="1493481" y="1436076"/>
                  </a:cubicBezTo>
                  <a:lnTo>
                    <a:pt x="1482584" y="1471490"/>
                  </a:lnTo>
                  <a:cubicBezTo>
                    <a:pt x="1463210" y="1465384"/>
                    <a:pt x="1443837" y="1459278"/>
                    <a:pt x="1423253" y="1451951"/>
                  </a:cubicBezTo>
                  <a:close/>
                  <a:moveTo>
                    <a:pt x="2980350" y="1395779"/>
                  </a:moveTo>
                  <a:lnTo>
                    <a:pt x="2993668" y="1433075"/>
                  </a:lnTo>
                  <a:cubicBezTo>
                    <a:pt x="2974296" y="1440791"/>
                    <a:pt x="2954923" y="1448508"/>
                    <a:pt x="2935551" y="1454938"/>
                  </a:cubicBezTo>
                  <a:lnTo>
                    <a:pt x="2923443" y="1417642"/>
                  </a:lnTo>
                  <a:cubicBezTo>
                    <a:pt x="2942815" y="1411212"/>
                    <a:pt x="2962188" y="1403495"/>
                    <a:pt x="2980350" y="1395779"/>
                  </a:cubicBezTo>
                  <a:close/>
                  <a:moveTo>
                    <a:pt x="1203631" y="1324339"/>
                  </a:moveTo>
                  <a:cubicBezTo>
                    <a:pt x="1222864" y="1332802"/>
                    <a:pt x="1242097" y="1341265"/>
                    <a:pt x="1262613" y="1348519"/>
                  </a:cubicBezTo>
                  <a:lnTo>
                    <a:pt x="1247226" y="1383579"/>
                  </a:lnTo>
                  <a:cubicBezTo>
                    <a:pt x="1226711" y="1375116"/>
                    <a:pt x="1206195" y="1365444"/>
                    <a:pt x="1186962" y="1356981"/>
                  </a:cubicBezTo>
                  <a:close/>
                  <a:moveTo>
                    <a:pt x="3211941" y="1296865"/>
                  </a:moveTo>
                  <a:lnTo>
                    <a:pt x="3229892" y="1328296"/>
                  </a:lnTo>
                  <a:cubicBezTo>
                    <a:pt x="3209376" y="1339177"/>
                    <a:pt x="3190143" y="1347639"/>
                    <a:pt x="3170910" y="1356101"/>
                  </a:cubicBezTo>
                  <a:lnTo>
                    <a:pt x="3154241" y="1323461"/>
                  </a:lnTo>
                  <a:cubicBezTo>
                    <a:pt x="3173474" y="1313790"/>
                    <a:pt x="3192708" y="1305327"/>
                    <a:pt x="3211941" y="1296865"/>
                  </a:cubicBezTo>
                  <a:close/>
                  <a:moveTo>
                    <a:pt x="982172" y="1203445"/>
                  </a:moveTo>
                  <a:cubicBezTo>
                    <a:pt x="1000124" y="1213399"/>
                    <a:pt x="1019357" y="1224596"/>
                    <a:pt x="1037308" y="1234550"/>
                  </a:cubicBezTo>
                  <a:lnTo>
                    <a:pt x="1018075" y="1268143"/>
                  </a:lnTo>
                  <a:cubicBezTo>
                    <a:pt x="998841" y="1258189"/>
                    <a:pt x="980890" y="1246992"/>
                    <a:pt x="961657" y="1235794"/>
                  </a:cubicBezTo>
                  <a:close/>
                  <a:moveTo>
                    <a:pt x="3428279" y="1170474"/>
                  </a:moveTo>
                  <a:lnTo>
                    <a:pt x="3449720" y="1201003"/>
                  </a:lnTo>
                  <a:cubicBezTo>
                    <a:pt x="3432063" y="1213214"/>
                    <a:pt x="3413145" y="1224205"/>
                    <a:pt x="3394227" y="1235195"/>
                  </a:cubicBezTo>
                  <a:lnTo>
                    <a:pt x="3374048" y="1203445"/>
                  </a:lnTo>
                  <a:cubicBezTo>
                    <a:pt x="3391705" y="1192455"/>
                    <a:pt x="3410623" y="1181464"/>
                    <a:pt x="3428279" y="1170474"/>
                  </a:cubicBezTo>
                  <a:close/>
                  <a:moveTo>
                    <a:pt x="775920" y="1060570"/>
                  </a:moveTo>
                  <a:cubicBezTo>
                    <a:pt x="793871" y="1073327"/>
                    <a:pt x="810540" y="1086084"/>
                    <a:pt x="828491" y="1098841"/>
                  </a:cubicBezTo>
                  <a:lnTo>
                    <a:pt x="805411" y="1130733"/>
                  </a:lnTo>
                  <a:cubicBezTo>
                    <a:pt x="787460" y="1117977"/>
                    <a:pt x="770791" y="1105220"/>
                    <a:pt x="752840" y="1091187"/>
                  </a:cubicBezTo>
                  <a:close/>
                  <a:moveTo>
                    <a:pt x="3630086" y="1016609"/>
                  </a:moveTo>
                  <a:lnTo>
                    <a:pt x="3653091" y="1046689"/>
                  </a:lnTo>
                  <a:cubicBezTo>
                    <a:pt x="3638562" y="1060475"/>
                    <a:pt x="3621611" y="1074262"/>
                    <a:pt x="3605871" y="1086795"/>
                  </a:cubicBezTo>
                  <a:lnTo>
                    <a:pt x="3582866" y="1056715"/>
                  </a:lnTo>
                  <a:cubicBezTo>
                    <a:pt x="3598606" y="1044182"/>
                    <a:pt x="3614346" y="1030396"/>
                    <a:pt x="3630086" y="1016609"/>
                  </a:cubicBezTo>
                  <a:close/>
                  <a:moveTo>
                    <a:pt x="580440" y="895714"/>
                  </a:moveTo>
                  <a:cubicBezTo>
                    <a:pt x="596181" y="909263"/>
                    <a:pt x="610711" y="924044"/>
                    <a:pt x="625241" y="938824"/>
                  </a:cubicBezTo>
                  <a:lnTo>
                    <a:pt x="601024" y="965922"/>
                  </a:lnTo>
                  <a:cubicBezTo>
                    <a:pt x="585284" y="952373"/>
                    <a:pt x="569543" y="936361"/>
                    <a:pt x="555013" y="922812"/>
                  </a:cubicBezTo>
                  <a:close/>
                  <a:moveTo>
                    <a:pt x="3819997" y="851753"/>
                  </a:moveTo>
                  <a:lnTo>
                    <a:pt x="3845424" y="877181"/>
                  </a:lnTo>
                  <a:cubicBezTo>
                    <a:pt x="3830894" y="892921"/>
                    <a:pt x="3816364" y="907451"/>
                    <a:pt x="3801834" y="921981"/>
                  </a:cubicBezTo>
                  <a:lnTo>
                    <a:pt x="3775196" y="895343"/>
                  </a:lnTo>
                  <a:cubicBezTo>
                    <a:pt x="3790937" y="882024"/>
                    <a:pt x="3804256" y="866283"/>
                    <a:pt x="3819997" y="851753"/>
                  </a:cubicBezTo>
                  <a:close/>
                  <a:moveTo>
                    <a:pt x="413488" y="708878"/>
                  </a:moveTo>
                  <a:cubicBezTo>
                    <a:pt x="427274" y="723408"/>
                    <a:pt x="441060" y="739149"/>
                    <a:pt x="454845" y="754890"/>
                  </a:cubicBezTo>
                  <a:lnTo>
                    <a:pt x="426020" y="779106"/>
                  </a:lnTo>
                  <a:cubicBezTo>
                    <a:pt x="412235" y="763366"/>
                    <a:pt x="398449" y="747625"/>
                    <a:pt x="384663" y="731884"/>
                  </a:cubicBezTo>
                  <a:close/>
                  <a:moveTo>
                    <a:pt x="3985652" y="659423"/>
                  </a:moveTo>
                  <a:lnTo>
                    <a:pt x="4015731" y="683785"/>
                  </a:lnTo>
                  <a:cubicBezTo>
                    <a:pt x="4001945" y="701736"/>
                    <a:pt x="3988159" y="718405"/>
                    <a:pt x="3974373" y="735074"/>
                  </a:cubicBezTo>
                  <a:lnTo>
                    <a:pt x="3945548" y="710712"/>
                  </a:lnTo>
                  <a:cubicBezTo>
                    <a:pt x="3959334" y="694043"/>
                    <a:pt x="3973120" y="677374"/>
                    <a:pt x="3985652" y="659423"/>
                  </a:cubicBezTo>
                  <a:close/>
                  <a:moveTo>
                    <a:pt x="260771" y="511051"/>
                  </a:moveTo>
                  <a:cubicBezTo>
                    <a:pt x="272761" y="527720"/>
                    <a:pt x="283551" y="546953"/>
                    <a:pt x="295541" y="563622"/>
                  </a:cubicBezTo>
                  <a:lnTo>
                    <a:pt x="265567" y="586702"/>
                  </a:lnTo>
                  <a:cubicBezTo>
                    <a:pt x="253578" y="568751"/>
                    <a:pt x="242787" y="550800"/>
                    <a:pt x="230798" y="532849"/>
                  </a:cubicBezTo>
                  <a:close/>
                  <a:moveTo>
                    <a:pt x="4126888" y="456099"/>
                  </a:moveTo>
                  <a:lnTo>
                    <a:pt x="4158638" y="476278"/>
                  </a:lnTo>
                  <a:cubicBezTo>
                    <a:pt x="4147648" y="495196"/>
                    <a:pt x="4135436" y="512853"/>
                    <a:pt x="4124446" y="531771"/>
                  </a:cubicBezTo>
                  <a:lnTo>
                    <a:pt x="4093917" y="510331"/>
                  </a:lnTo>
                  <a:cubicBezTo>
                    <a:pt x="4104907" y="491413"/>
                    <a:pt x="4115898" y="473756"/>
                    <a:pt x="4126888" y="456099"/>
                  </a:cubicBezTo>
                  <a:close/>
                  <a:moveTo>
                    <a:pt x="133152" y="291243"/>
                  </a:moveTo>
                  <a:cubicBezTo>
                    <a:pt x="143297" y="310161"/>
                    <a:pt x="153442" y="329079"/>
                    <a:pt x="163587" y="347997"/>
                  </a:cubicBezTo>
                  <a:lnTo>
                    <a:pt x="129348" y="366915"/>
                  </a:lnTo>
                  <a:cubicBezTo>
                    <a:pt x="119203" y="347997"/>
                    <a:pt x="109058" y="329079"/>
                    <a:pt x="98913" y="308900"/>
                  </a:cubicBezTo>
                  <a:close/>
                  <a:moveTo>
                    <a:pt x="4254248" y="236291"/>
                  </a:moveTo>
                  <a:lnTo>
                    <a:pt x="4290451" y="252960"/>
                  </a:lnTo>
                  <a:cubicBezTo>
                    <a:pt x="4281400" y="273476"/>
                    <a:pt x="4271056" y="292709"/>
                    <a:pt x="4260712" y="311942"/>
                  </a:cubicBezTo>
                  <a:lnTo>
                    <a:pt x="4225802" y="293991"/>
                  </a:lnTo>
                  <a:cubicBezTo>
                    <a:pt x="4236146" y="276040"/>
                    <a:pt x="4245197" y="255524"/>
                    <a:pt x="4254248" y="236291"/>
                  </a:cubicBezTo>
                  <a:close/>
                  <a:moveTo>
                    <a:pt x="35259" y="60445"/>
                  </a:moveTo>
                  <a:cubicBezTo>
                    <a:pt x="42815" y="79678"/>
                    <a:pt x="51630" y="100194"/>
                    <a:pt x="59185" y="120709"/>
                  </a:cubicBezTo>
                  <a:lnTo>
                    <a:pt x="23926" y="136096"/>
                  </a:lnTo>
                  <a:cubicBezTo>
                    <a:pt x="15111" y="115581"/>
                    <a:pt x="7555" y="95065"/>
                    <a:pt x="0" y="74550"/>
                  </a:cubicBezTo>
                  <a:close/>
                  <a:moveTo>
                    <a:pt x="4346124" y="0"/>
                  </a:moveTo>
                  <a:lnTo>
                    <a:pt x="4383905" y="12108"/>
                  </a:lnTo>
                  <a:cubicBezTo>
                    <a:pt x="4376349" y="32691"/>
                    <a:pt x="4368792" y="52064"/>
                    <a:pt x="4361236" y="70225"/>
                  </a:cubicBezTo>
                  <a:lnTo>
                    <a:pt x="4324715" y="56907"/>
                  </a:lnTo>
                  <a:cubicBezTo>
                    <a:pt x="4332271" y="38745"/>
                    <a:pt x="4339827" y="19373"/>
                    <a:pt x="4346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" name="Freeform: Shape 609">
              <a:extLst>
                <a:ext uri="{FF2B5EF4-FFF2-40B4-BE49-F238E27FC236}">
                  <a16:creationId xmlns:a16="http://schemas.microsoft.com/office/drawing/2014/main" id="{C2CFE1A9-BB9B-F36F-13A3-7942BE618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40175" y="3808168"/>
              <a:ext cx="1103900" cy="787959"/>
            </a:xfrm>
            <a:custGeom>
              <a:avLst/>
              <a:gdLst>
                <a:gd name="connsiteX0" fmla="*/ 2144396 w 2207800"/>
                <a:gd name="connsiteY0" fmla="*/ 1538654 h 1575917"/>
                <a:gd name="connsiteX1" fmla="*/ 2207800 w 2207800"/>
                <a:gd name="connsiteY1" fmla="*/ 1538654 h 1575917"/>
                <a:gd name="connsiteX2" fmla="*/ 2207800 w 2207800"/>
                <a:gd name="connsiteY2" fmla="*/ 1575917 h 1575917"/>
                <a:gd name="connsiteX3" fmla="*/ 2143128 w 2207800"/>
                <a:gd name="connsiteY3" fmla="*/ 1574715 h 1575917"/>
                <a:gd name="connsiteX4" fmla="*/ 1889956 w 2207800"/>
                <a:gd name="connsiteY4" fmla="*/ 1516673 h 1575917"/>
                <a:gd name="connsiteX5" fmla="*/ 1955014 w 2207800"/>
                <a:gd name="connsiteY5" fmla="*/ 1523802 h 1575917"/>
                <a:gd name="connsiteX6" fmla="*/ 1951188 w 2207800"/>
                <a:gd name="connsiteY6" fmla="*/ 1559447 h 1575917"/>
                <a:gd name="connsiteX7" fmla="*/ 1884854 w 2207800"/>
                <a:gd name="connsiteY7" fmla="*/ 1552318 h 1575917"/>
                <a:gd name="connsiteX8" fmla="*/ 1641928 w 2207800"/>
                <a:gd name="connsiteY8" fmla="*/ 1467214 h 1575917"/>
                <a:gd name="connsiteX9" fmla="*/ 1702280 w 2207800"/>
                <a:gd name="connsiteY9" fmla="*/ 1482549 h 1575917"/>
                <a:gd name="connsiteX10" fmla="*/ 1693658 w 2207800"/>
                <a:gd name="connsiteY10" fmla="*/ 1520888 h 1575917"/>
                <a:gd name="connsiteX11" fmla="*/ 1632076 w 2207800"/>
                <a:gd name="connsiteY11" fmla="*/ 1505553 h 1575917"/>
                <a:gd name="connsiteX12" fmla="*/ 1404392 w 2207800"/>
                <a:gd name="connsiteY12" fmla="*/ 1395779 h 1575917"/>
                <a:gd name="connsiteX13" fmla="*/ 1465938 w 2207800"/>
                <a:gd name="connsiteY13" fmla="*/ 1418928 h 1575917"/>
                <a:gd name="connsiteX14" fmla="*/ 1453116 w 2207800"/>
                <a:gd name="connsiteY14" fmla="*/ 1454938 h 1575917"/>
                <a:gd name="connsiteX15" fmla="*/ 1390288 w 2207800"/>
                <a:gd name="connsiteY15" fmla="*/ 1433075 h 1575917"/>
                <a:gd name="connsiteX16" fmla="*/ 1171944 w 2207800"/>
                <a:gd name="connsiteY16" fmla="*/ 1296865 h 1575917"/>
                <a:gd name="connsiteX17" fmla="*/ 1229642 w 2207800"/>
                <a:gd name="connsiteY17" fmla="*/ 1323461 h 1575917"/>
                <a:gd name="connsiteX18" fmla="*/ 1212974 w 2207800"/>
                <a:gd name="connsiteY18" fmla="*/ 1356101 h 1575917"/>
                <a:gd name="connsiteX19" fmla="*/ 1153992 w 2207800"/>
                <a:gd name="connsiteY19" fmla="*/ 1328296 h 1575917"/>
                <a:gd name="connsiteX20" fmla="*/ 955624 w 2207800"/>
                <a:gd name="connsiteY20" fmla="*/ 1170474 h 1575917"/>
                <a:gd name="connsiteX21" fmla="*/ 1009856 w 2207800"/>
                <a:gd name="connsiteY21" fmla="*/ 1203445 h 1575917"/>
                <a:gd name="connsiteX22" fmla="*/ 988416 w 2207800"/>
                <a:gd name="connsiteY22" fmla="*/ 1235195 h 1575917"/>
                <a:gd name="connsiteX23" fmla="*/ 934184 w 2207800"/>
                <a:gd name="connsiteY23" fmla="*/ 1201003 h 1575917"/>
                <a:gd name="connsiteX24" fmla="*/ 751012 w 2207800"/>
                <a:gd name="connsiteY24" fmla="*/ 1016609 h 1575917"/>
                <a:gd name="connsiteX25" fmla="*/ 801018 w 2207800"/>
                <a:gd name="connsiteY25" fmla="*/ 1056715 h 1575917"/>
                <a:gd name="connsiteX26" fmla="*/ 776656 w 2207800"/>
                <a:gd name="connsiteY26" fmla="*/ 1086795 h 1575917"/>
                <a:gd name="connsiteX27" fmla="*/ 725368 w 2207800"/>
                <a:gd name="connsiteY27" fmla="*/ 1046689 h 1575917"/>
                <a:gd name="connsiteX28" fmla="*/ 565168 w 2207800"/>
                <a:gd name="connsiteY28" fmla="*/ 851753 h 1575917"/>
                <a:gd name="connsiteX29" fmla="*/ 608758 w 2207800"/>
                <a:gd name="connsiteY29" fmla="*/ 895343 h 1575917"/>
                <a:gd name="connsiteX30" fmla="*/ 583330 w 2207800"/>
                <a:gd name="connsiteY30" fmla="*/ 921981 h 1575917"/>
                <a:gd name="connsiteX31" fmla="*/ 538530 w 2207800"/>
                <a:gd name="connsiteY31" fmla="*/ 877181 h 1575917"/>
                <a:gd name="connsiteX32" fmla="*/ 398260 w 2207800"/>
                <a:gd name="connsiteY32" fmla="*/ 659423 h 1575917"/>
                <a:gd name="connsiteX33" fmla="*/ 438364 w 2207800"/>
                <a:gd name="connsiteY33" fmla="*/ 710712 h 1575917"/>
                <a:gd name="connsiteX34" fmla="*/ 408286 w 2207800"/>
                <a:gd name="connsiteY34" fmla="*/ 735074 h 1575917"/>
                <a:gd name="connsiteX35" fmla="*/ 368180 w 2207800"/>
                <a:gd name="connsiteY35" fmla="*/ 683785 h 1575917"/>
                <a:gd name="connsiteX36" fmla="*/ 251558 w 2207800"/>
                <a:gd name="connsiteY36" fmla="*/ 456099 h 1575917"/>
                <a:gd name="connsiteX37" fmla="*/ 284530 w 2207800"/>
                <a:gd name="connsiteY37" fmla="*/ 511235 h 1575917"/>
                <a:gd name="connsiteX38" fmla="*/ 254002 w 2207800"/>
                <a:gd name="connsiteY38" fmla="*/ 531750 h 1575917"/>
                <a:gd name="connsiteX39" fmla="*/ 219808 w 2207800"/>
                <a:gd name="connsiteY39" fmla="*/ 476615 h 1575917"/>
                <a:gd name="connsiteX40" fmla="*/ 135118 w 2207800"/>
                <a:gd name="connsiteY40" fmla="*/ 236291 h 1575917"/>
                <a:gd name="connsiteX41" fmla="*/ 163564 w 2207800"/>
                <a:gd name="connsiteY41" fmla="*/ 293991 h 1575917"/>
                <a:gd name="connsiteX42" fmla="*/ 128654 w 2207800"/>
                <a:gd name="connsiteY42" fmla="*/ 311942 h 1575917"/>
                <a:gd name="connsiteX43" fmla="*/ 98916 w 2207800"/>
                <a:gd name="connsiteY43" fmla="*/ 252960 h 1575917"/>
                <a:gd name="connsiteX44" fmla="*/ 36014 w 2207800"/>
                <a:gd name="connsiteY44" fmla="*/ 0 h 1575917"/>
                <a:gd name="connsiteX45" fmla="*/ 59164 w 2207800"/>
                <a:gd name="connsiteY45" fmla="*/ 56907 h 1575917"/>
                <a:gd name="connsiteX46" fmla="*/ 21866 w 2207800"/>
                <a:gd name="connsiteY46" fmla="*/ 70225 h 1575917"/>
                <a:gd name="connsiteX47" fmla="*/ 0 w 2207800"/>
                <a:gd name="connsiteY47" fmla="*/ 12108 h 157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207800" h="1575917">
                  <a:moveTo>
                    <a:pt x="2144396" y="1538654"/>
                  </a:moveTo>
                  <a:cubicBezTo>
                    <a:pt x="2165954" y="1538654"/>
                    <a:pt x="2186242" y="1538654"/>
                    <a:pt x="2207800" y="1538654"/>
                  </a:cubicBezTo>
                  <a:lnTo>
                    <a:pt x="2207800" y="1575917"/>
                  </a:lnTo>
                  <a:cubicBezTo>
                    <a:pt x="2186242" y="1575917"/>
                    <a:pt x="2164684" y="1575917"/>
                    <a:pt x="2143128" y="1574715"/>
                  </a:cubicBezTo>
                  <a:close/>
                  <a:moveTo>
                    <a:pt x="1889956" y="1516673"/>
                  </a:moveTo>
                  <a:cubicBezTo>
                    <a:pt x="1911642" y="1519049"/>
                    <a:pt x="1933328" y="1521426"/>
                    <a:pt x="1955014" y="1523802"/>
                  </a:cubicBezTo>
                  <a:lnTo>
                    <a:pt x="1951188" y="1559447"/>
                  </a:lnTo>
                  <a:cubicBezTo>
                    <a:pt x="1928226" y="1557071"/>
                    <a:pt x="1906540" y="1554694"/>
                    <a:pt x="1884854" y="1552318"/>
                  </a:cubicBezTo>
                  <a:close/>
                  <a:moveTo>
                    <a:pt x="1641928" y="1467214"/>
                  </a:moveTo>
                  <a:cubicBezTo>
                    <a:pt x="1661634" y="1473604"/>
                    <a:pt x="1682572" y="1477438"/>
                    <a:pt x="1702280" y="1482549"/>
                  </a:cubicBezTo>
                  <a:lnTo>
                    <a:pt x="1693658" y="1520888"/>
                  </a:lnTo>
                  <a:cubicBezTo>
                    <a:pt x="1673952" y="1515776"/>
                    <a:pt x="1653014" y="1510664"/>
                    <a:pt x="1632076" y="1505553"/>
                  </a:cubicBezTo>
                  <a:close/>
                  <a:moveTo>
                    <a:pt x="1404392" y="1395779"/>
                  </a:moveTo>
                  <a:cubicBezTo>
                    <a:pt x="1424906" y="1403495"/>
                    <a:pt x="1445422" y="1411212"/>
                    <a:pt x="1465938" y="1418928"/>
                  </a:cubicBezTo>
                  <a:lnTo>
                    <a:pt x="1453116" y="1454938"/>
                  </a:lnTo>
                  <a:cubicBezTo>
                    <a:pt x="1431318" y="1448508"/>
                    <a:pt x="1410802" y="1440791"/>
                    <a:pt x="1390288" y="1433075"/>
                  </a:cubicBezTo>
                  <a:close/>
                  <a:moveTo>
                    <a:pt x="1171944" y="1296865"/>
                  </a:moveTo>
                  <a:cubicBezTo>
                    <a:pt x="1189894" y="1305327"/>
                    <a:pt x="1210410" y="1313790"/>
                    <a:pt x="1229642" y="1323461"/>
                  </a:cubicBezTo>
                  <a:lnTo>
                    <a:pt x="1212974" y="1356101"/>
                  </a:lnTo>
                  <a:cubicBezTo>
                    <a:pt x="1193740" y="1347639"/>
                    <a:pt x="1173226" y="1339177"/>
                    <a:pt x="1153992" y="1328296"/>
                  </a:cubicBezTo>
                  <a:close/>
                  <a:moveTo>
                    <a:pt x="955624" y="1170474"/>
                  </a:moveTo>
                  <a:cubicBezTo>
                    <a:pt x="973282" y="1181464"/>
                    <a:pt x="990938" y="1192455"/>
                    <a:pt x="1009856" y="1203445"/>
                  </a:cubicBezTo>
                  <a:lnTo>
                    <a:pt x="988416" y="1235195"/>
                  </a:lnTo>
                  <a:cubicBezTo>
                    <a:pt x="970758" y="1224205"/>
                    <a:pt x="951840" y="1213214"/>
                    <a:pt x="934184" y="1201003"/>
                  </a:cubicBezTo>
                  <a:close/>
                  <a:moveTo>
                    <a:pt x="751012" y="1016609"/>
                  </a:moveTo>
                  <a:cubicBezTo>
                    <a:pt x="766398" y="1030396"/>
                    <a:pt x="784348" y="1042929"/>
                    <a:pt x="801018" y="1056715"/>
                  </a:cubicBezTo>
                  <a:lnTo>
                    <a:pt x="776656" y="1086795"/>
                  </a:lnTo>
                  <a:cubicBezTo>
                    <a:pt x="759986" y="1074262"/>
                    <a:pt x="742036" y="1060475"/>
                    <a:pt x="725368" y="1046689"/>
                  </a:cubicBezTo>
                  <a:close/>
                  <a:moveTo>
                    <a:pt x="565168" y="851753"/>
                  </a:moveTo>
                  <a:cubicBezTo>
                    <a:pt x="579698" y="866283"/>
                    <a:pt x="594228" y="880813"/>
                    <a:pt x="608758" y="895343"/>
                  </a:cubicBezTo>
                  <a:lnTo>
                    <a:pt x="583330" y="921981"/>
                  </a:lnTo>
                  <a:cubicBezTo>
                    <a:pt x="568800" y="907451"/>
                    <a:pt x="553060" y="892921"/>
                    <a:pt x="538530" y="877181"/>
                  </a:cubicBezTo>
                  <a:close/>
                  <a:moveTo>
                    <a:pt x="398260" y="659423"/>
                  </a:moveTo>
                  <a:cubicBezTo>
                    <a:pt x="410792" y="676092"/>
                    <a:pt x="424578" y="694043"/>
                    <a:pt x="438364" y="710712"/>
                  </a:cubicBezTo>
                  <a:lnTo>
                    <a:pt x="408286" y="735074"/>
                  </a:lnTo>
                  <a:cubicBezTo>
                    <a:pt x="394500" y="718405"/>
                    <a:pt x="380714" y="701736"/>
                    <a:pt x="368180" y="683785"/>
                  </a:cubicBezTo>
                  <a:close/>
                  <a:moveTo>
                    <a:pt x="251558" y="456099"/>
                  </a:moveTo>
                  <a:cubicBezTo>
                    <a:pt x="262550" y="474050"/>
                    <a:pt x="273540" y="492001"/>
                    <a:pt x="284530" y="511235"/>
                  </a:cubicBezTo>
                  <a:lnTo>
                    <a:pt x="254002" y="531750"/>
                  </a:lnTo>
                  <a:cubicBezTo>
                    <a:pt x="241790" y="513799"/>
                    <a:pt x="230800" y="495848"/>
                    <a:pt x="219808" y="476615"/>
                  </a:cubicBezTo>
                  <a:close/>
                  <a:moveTo>
                    <a:pt x="135118" y="236291"/>
                  </a:moveTo>
                  <a:cubicBezTo>
                    <a:pt x="144170" y="255524"/>
                    <a:pt x="153220" y="276040"/>
                    <a:pt x="163564" y="293991"/>
                  </a:cubicBezTo>
                  <a:lnTo>
                    <a:pt x="128654" y="311942"/>
                  </a:lnTo>
                  <a:cubicBezTo>
                    <a:pt x="118310" y="292709"/>
                    <a:pt x="107966" y="273476"/>
                    <a:pt x="98916" y="252960"/>
                  </a:cubicBezTo>
                  <a:close/>
                  <a:moveTo>
                    <a:pt x="36014" y="0"/>
                  </a:moveTo>
                  <a:cubicBezTo>
                    <a:pt x="43730" y="19373"/>
                    <a:pt x="50160" y="38745"/>
                    <a:pt x="59164" y="56907"/>
                  </a:cubicBezTo>
                  <a:lnTo>
                    <a:pt x="21866" y="70225"/>
                  </a:lnTo>
                  <a:cubicBezTo>
                    <a:pt x="14148" y="52064"/>
                    <a:pt x="6432" y="32691"/>
                    <a:pt x="0" y="1210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Freeform 117">
              <a:extLst>
                <a:ext uri="{FF2B5EF4-FFF2-40B4-BE49-F238E27FC236}">
                  <a16:creationId xmlns:a16="http://schemas.microsoft.com/office/drawing/2014/main" id="{38F3B4BC-B3D0-7488-018F-35931F63C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1376" y="2961908"/>
              <a:ext cx="763832" cy="934183"/>
            </a:xfrm>
            <a:custGeom>
              <a:avLst/>
              <a:gdLst>
                <a:gd name="T0" fmla="*/ 204 w 1228"/>
                <a:gd name="T1" fmla="*/ 852 h 1500"/>
                <a:gd name="T2" fmla="*/ 648 w 1228"/>
                <a:gd name="T3" fmla="*/ 886 h 1500"/>
                <a:gd name="T4" fmla="*/ 681 w 1228"/>
                <a:gd name="T5" fmla="*/ 852 h 1500"/>
                <a:gd name="T6" fmla="*/ 648 w 1228"/>
                <a:gd name="T7" fmla="*/ 818 h 1500"/>
                <a:gd name="T8" fmla="*/ 238 w 1228"/>
                <a:gd name="T9" fmla="*/ 818 h 1500"/>
                <a:gd name="T10" fmla="*/ 614 w 1228"/>
                <a:gd name="T11" fmla="*/ 614 h 1500"/>
                <a:gd name="T12" fmla="*/ 791 w 1228"/>
                <a:gd name="T13" fmla="*/ 614 h 1500"/>
                <a:gd name="T14" fmla="*/ 818 w 1228"/>
                <a:gd name="T15" fmla="*/ 1363 h 1500"/>
                <a:gd name="T16" fmla="*/ 750 w 1228"/>
                <a:gd name="T17" fmla="*/ 1431 h 1500"/>
                <a:gd name="T18" fmla="*/ 137 w 1228"/>
                <a:gd name="T19" fmla="*/ 1431 h 1500"/>
                <a:gd name="T20" fmla="*/ 68 w 1228"/>
                <a:gd name="T21" fmla="*/ 477 h 1500"/>
                <a:gd name="T22" fmla="*/ 137 w 1228"/>
                <a:gd name="T23" fmla="*/ 409 h 1500"/>
                <a:gd name="T24" fmla="*/ 545 w 1228"/>
                <a:gd name="T25" fmla="*/ 614 h 1500"/>
                <a:gd name="T26" fmla="*/ 614 w 1228"/>
                <a:gd name="T27" fmla="*/ 682 h 1500"/>
                <a:gd name="T28" fmla="*/ 818 w 1228"/>
                <a:gd name="T29" fmla="*/ 1363 h 1500"/>
                <a:gd name="T30" fmla="*/ 137 w 1228"/>
                <a:gd name="T31" fmla="*/ 341 h 1500"/>
                <a:gd name="T32" fmla="*/ 0 w 1228"/>
                <a:gd name="T33" fmla="*/ 1363 h 1500"/>
                <a:gd name="T34" fmla="*/ 137 w 1228"/>
                <a:gd name="T35" fmla="*/ 1499 h 1500"/>
                <a:gd name="T36" fmla="*/ 750 w 1228"/>
                <a:gd name="T37" fmla="*/ 1499 h 1500"/>
                <a:gd name="T38" fmla="*/ 886 w 1228"/>
                <a:gd name="T39" fmla="*/ 614 h 1500"/>
                <a:gd name="T40" fmla="*/ 137 w 1228"/>
                <a:gd name="T41" fmla="*/ 341 h 1500"/>
                <a:gd name="T42" fmla="*/ 954 w 1228"/>
                <a:gd name="T43" fmla="*/ 74 h 1500"/>
                <a:gd name="T44" fmla="*/ 954 w 1228"/>
                <a:gd name="T45" fmla="*/ 273 h 1500"/>
                <a:gd name="T46" fmla="*/ 477 w 1228"/>
                <a:gd name="T47" fmla="*/ 0 h 1500"/>
                <a:gd name="T48" fmla="*/ 341 w 1228"/>
                <a:gd name="T49" fmla="*/ 137 h 1500"/>
                <a:gd name="T50" fmla="*/ 341 w 1228"/>
                <a:gd name="T51" fmla="*/ 239 h 1500"/>
                <a:gd name="T52" fmla="*/ 375 w 1228"/>
                <a:gd name="T53" fmla="*/ 273 h 1500"/>
                <a:gd name="T54" fmla="*/ 409 w 1228"/>
                <a:gd name="T55" fmla="*/ 137 h 1500"/>
                <a:gd name="T56" fmla="*/ 477 w 1228"/>
                <a:gd name="T57" fmla="*/ 68 h 1500"/>
                <a:gd name="T58" fmla="*/ 886 w 1228"/>
                <a:gd name="T59" fmla="*/ 273 h 1500"/>
                <a:gd name="T60" fmla="*/ 954 w 1228"/>
                <a:gd name="T61" fmla="*/ 341 h 1500"/>
                <a:gd name="T62" fmla="*/ 1158 w 1228"/>
                <a:gd name="T63" fmla="*/ 1023 h 1500"/>
                <a:gd name="T64" fmla="*/ 1091 w 1228"/>
                <a:gd name="T65" fmla="*/ 1090 h 1500"/>
                <a:gd name="T66" fmla="*/ 988 w 1228"/>
                <a:gd name="T67" fmla="*/ 1090 h 1500"/>
                <a:gd name="T68" fmla="*/ 954 w 1228"/>
                <a:gd name="T69" fmla="*/ 1124 h 1500"/>
                <a:gd name="T70" fmla="*/ 1091 w 1228"/>
                <a:gd name="T71" fmla="*/ 1158 h 1500"/>
                <a:gd name="T72" fmla="*/ 1227 w 1228"/>
                <a:gd name="T73" fmla="*/ 1023 h 1500"/>
                <a:gd name="T74" fmla="*/ 988 w 1228"/>
                <a:gd name="T75" fmla="*/ 0 h 1500"/>
                <a:gd name="T76" fmla="*/ 375 w 1228"/>
                <a:gd name="T77" fmla="*/ 682 h 1500"/>
                <a:gd name="T78" fmla="*/ 409 w 1228"/>
                <a:gd name="T79" fmla="*/ 648 h 1500"/>
                <a:gd name="T80" fmla="*/ 375 w 1228"/>
                <a:gd name="T81" fmla="*/ 614 h 1500"/>
                <a:gd name="T82" fmla="*/ 238 w 1228"/>
                <a:gd name="T83" fmla="*/ 614 h 1500"/>
                <a:gd name="T84" fmla="*/ 204 w 1228"/>
                <a:gd name="T85" fmla="*/ 648 h 1500"/>
                <a:gd name="T86" fmla="*/ 511 w 1228"/>
                <a:gd name="T87" fmla="*/ 1226 h 1500"/>
                <a:gd name="T88" fmla="*/ 238 w 1228"/>
                <a:gd name="T89" fmla="*/ 1226 h 1500"/>
                <a:gd name="T90" fmla="*/ 204 w 1228"/>
                <a:gd name="T91" fmla="*/ 1260 h 1500"/>
                <a:gd name="T92" fmla="*/ 511 w 1228"/>
                <a:gd name="T93" fmla="*/ 1295 h 1500"/>
                <a:gd name="T94" fmla="*/ 545 w 1228"/>
                <a:gd name="T95" fmla="*/ 1260 h 1500"/>
                <a:gd name="T96" fmla="*/ 511 w 1228"/>
                <a:gd name="T97" fmla="*/ 1226 h 1500"/>
                <a:gd name="T98" fmla="*/ 238 w 1228"/>
                <a:gd name="T99" fmla="*/ 1023 h 1500"/>
                <a:gd name="T100" fmla="*/ 204 w 1228"/>
                <a:gd name="T101" fmla="*/ 1056 h 1500"/>
                <a:gd name="T102" fmla="*/ 238 w 1228"/>
                <a:gd name="T103" fmla="*/ 1090 h 1500"/>
                <a:gd name="T104" fmla="*/ 648 w 1228"/>
                <a:gd name="T105" fmla="*/ 1090 h 1500"/>
                <a:gd name="T106" fmla="*/ 681 w 1228"/>
                <a:gd name="T107" fmla="*/ 105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28" h="1500">
                  <a:moveTo>
                    <a:pt x="204" y="852"/>
                  </a:moveTo>
                  <a:lnTo>
                    <a:pt x="204" y="852"/>
                  </a:lnTo>
                  <a:cubicBezTo>
                    <a:pt x="204" y="871"/>
                    <a:pt x="220" y="886"/>
                    <a:pt x="238" y="886"/>
                  </a:cubicBezTo>
                  <a:lnTo>
                    <a:pt x="648" y="886"/>
                  </a:lnTo>
                  <a:lnTo>
                    <a:pt x="648" y="886"/>
                  </a:lnTo>
                  <a:cubicBezTo>
                    <a:pt x="666" y="886"/>
                    <a:pt x="681" y="871"/>
                    <a:pt x="681" y="852"/>
                  </a:cubicBezTo>
                  <a:lnTo>
                    <a:pt x="681" y="852"/>
                  </a:lnTo>
                  <a:cubicBezTo>
                    <a:pt x="681" y="833"/>
                    <a:pt x="666" y="818"/>
                    <a:pt x="648" y="818"/>
                  </a:cubicBezTo>
                  <a:lnTo>
                    <a:pt x="238" y="818"/>
                  </a:lnTo>
                  <a:lnTo>
                    <a:pt x="238" y="818"/>
                  </a:lnTo>
                  <a:cubicBezTo>
                    <a:pt x="220" y="818"/>
                    <a:pt x="204" y="833"/>
                    <a:pt x="204" y="852"/>
                  </a:cubicBezTo>
                  <a:close/>
                  <a:moveTo>
                    <a:pt x="614" y="614"/>
                  </a:moveTo>
                  <a:lnTo>
                    <a:pt x="614" y="414"/>
                  </a:lnTo>
                  <a:lnTo>
                    <a:pt x="791" y="614"/>
                  </a:lnTo>
                  <a:lnTo>
                    <a:pt x="614" y="614"/>
                  </a:lnTo>
                  <a:close/>
                  <a:moveTo>
                    <a:pt x="818" y="1363"/>
                  </a:moveTo>
                  <a:lnTo>
                    <a:pt x="818" y="1363"/>
                  </a:lnTo>
                  <a:cubicBezTo>
                    <a:pt x="818" y="1400"/>
                    <a:pt x="787" y="1431"/>
                    <a:pt x="750" y="1431"/>
                  </a:cubicBezTo>
                  <a:lnTo>
                    <a:pt x="137" y="1431"/>
                  </a:lnTo>
                  <a:lnTo>
                    <a:pt x="137" y="1431"/>
                  </a:lnTo>
                  <a:cubicBezTo>
                    <a:pt x="98" y="1431"/>
                    <a:pt x="68" y="1400"/>
                    <a:pt x="68" y="1363"/>
                  </a:cubicBezTo>
                  <a:lnTo>
                    <a:pt x="68" y="477"/>
                  </a:lnTo>
                  <a:lnTo>
                    <a:pt x="68" y="477"/>
                  </a:lnTo>
                  <a:cubicBezTo>
                    <a:pt x="68" y="440"/>
                    <a:pt x="98" y="409"/>
                    <a:pt x="137" y="409"/>
                  </a:cubicBezTo>
                  <a:lnTo>
                    <a:pt x="545" y="409"/>
                  </a:lnTo>
                  <a:lnTo>
                    <a:pt x="545" y="614"/>
                  </a:lnTo>
                  <a:lnTo>
                    <a:pt x="545" y="614"/>
                  </a:lnTo>
                  <a:cubicBezTo>
                    <a:pt x="545" y="652"/>
                    <a:pt x="575" y="682"/>
                    <a:pt x="614" y="682"/>
                  </a:cubicBezTo>
                  <a:lnTo>
                    <a:pt x="818" y="682"/>
                  </a:lnTo>
                  <a:lnTo>
                    <a:pt x="818" y="1363"/>
                  </a:lnTo>
                  <a:close/>
                  <a:moveTo>
                    <a:pt x="137" y="341"/>
                  </a:moveTo>
                  <a:lnTo>
                    <a:pt x="137" y="341"/>
                  </a:lnTo>
                  <a:cubicBezTo>
                    <a:pt x="61" y="341"/>
                    <a:pt x="0" y="402"/>
                    <a:pt x="0" y="477"/>
                  </a:cubicBezTo>
                  <a:lnTo>
                    <a:pt x="0" y="1363"/>
                  </a:lnTo>
                  <a:lnTo>
                    <a:pt x="0" y="1363"/>
                  </a:lnTo>
                  <a:cubicBezTo>
                    <a:pt x="0" y="1438"/>
                    <a:pt x="61" y="1499"/>
                    <a:pt x="137" y="1499"/>
                  </a:cubicBezTo>
                  <a:lnTo>
                    <a:pt x="750" y="1499"/>
                  </a:lnTo>
                  <a:lnTo>
                    <a:pt x="750" y="1499"/>
                  </a:lnTo>
                  <a:cubicBezTo>
                    <a:pt x="825" y="1499"/>
                    <a:pt x="886" y="1438"/>
                    <a:pt x="886" y="1363"/>
                  </a:cubicBezTo>
                  <a:lnTo>
                    <a:pt x="886" y="614"/>
                  </a:lnTo>
                  <a:lnTo>
                    <a:pt x="648" y="341"/>
                  </a:lnTo>
                  <a:lnTo>
                    <a:pt x="137" y="341"/>
                  </a:lnTo>
                  <a:close/>
                  <a:moveTo>
                    <a:pt x="954" y="273"/>
                  </a:moveTo>
                  <a:lnTo>
                    <a:pt x="954" y="74"/>
                  </a:lnTo>
                  <a:lnTo>
                    <a:pt x="1132" y="273"/>
                  </a:lnTo>
                  <a:lnTo>
                    <a:pt x="954" y="273"/>
                  </a:lnTo>
                  <a:close/>
                  <a:moveTo>
                    <a:pt x="988" y="0"/>
                  </a:moveTo>
                  <a:lnTo>
                    <a:pt x="477" y="0"/>
                  </a:lnTo>
                  <a:lnTo>
                    <a:pt x="477" y="0"/>
                  </a:lnTo>
                  <a:cubicBezTo>
                    <a:pt x="402" y="0"/>
                    <a:pt x="341" y="61"/>
                    <a:pt x="341" y="137"/>
                  </a:cubicBezTo>
                  <a:lnTo>
                    <a:pt x="341" y="239"/>
                  </a:lnTo>
                  <a:lnTo>
                    <a:pt x="341" y="239"/>
                  </a:lnTo>
                  <a:cubicBezTo>
                    <a:pt x="341" y="258"/>
                    <a:pt x="356" y="273"/>
                    <a:pt x="375" y="273"/>
                  </a:cubicBezTo>
                  <a:lnTo>
                    <a:pt x="375" y="273"/>
                  </a:lnTo>
                  <a:cubicBezTo>
                    <a:pt x="394" y="273"/>
                    <a:pt x="409" y="258"/>
                    <a:pt x="409" y="239"/>
                  </a:cubicBezTo>
                  <a:lnTo>
                    <a:pt x="409" y="137"/>
                  </a:lnTo>
                  <a:lnTo>
                    <a:pt x="409" y="137"/>
                  </a:lnTo>
                  <a:cubicBezTo>
                    <a:pt x="409" y="99"/>
                    <a:pt x="439" y="68"/>
                    <a:pt x="477" y="68"/>
                  </a:cubicBezTo>
                  <a:lnTo>
                    <a:pt x="886" y="68"/>
                  </a:lnTo>
                  <a:lnTo>
                    <a:pt x="886" y="273"/>
                  </a:lnTo>
                  <a:lnTo>
                    <a:pt x="886" y="273"/>
                  </a:lnTo>
                  <a:cubicBezTo>
                    <a:pt x="886" y="310"/>
                    <a:pt x="917" y="341"/>
                    <a:pt x="954" y="341"/>
                  </a:cubicBezTo>
                  <a:lnTo>
                    <a:pt x="1158" y="341"/>
                  </a:lnTo>
                  <a:lnTo>
                    <a:pt x="1158" y="1023"/>
                  </a:lnTo>
                  <a:lnTo>
                    <a:pt x="1158" y="1023"/>
                  </a:lnTo>
                  <a:cubicBezTo>
                    <a:pt x="1158" y="1059"/>
                    <a:pt x="1128" y="1090"/>
                    <a:pt x="1091" y="1090"/>
                  </a:cubicBezTo>
                  <a:lnTo>
                    <a:pt x="988" y="1090"/>
                  </a:lnTo>
                  <a:lnTo>
                    <a:pt x="988" y="1090"/>
                  </a:lnTo>
                  <a:cubicBezTo>
                    <a:pt x="969" y="1090"/>
                    <a:pt x="954" y="1105"/>
                    <a:pt x="954" y="1124"/>
                  </a:cubicBezTo>
                  <a:lnTo>
                    <a:pt x="954" y="1124"/>
                  </a:lnTo>
                  <a:cubicBezTo>
                    <a:pt x="954" y="1143"/>
                    <a:pt x="969" y="1158"/>
                    <a:pt x="988" y="1158"/>
                  </a:cubicBezTo>
                  <a:lnTo>
                    <a:pt x="1091" y="1158"/>
                  </a:lnTo>
                  <a:lnTo>
                    <a:pt x="1091" y="1158"/>
                  </a:lnTo>
                  <a:cubicBezTo>
                    <a:pt x="1166" y="1158"/>
                    <a:pt x="1227" y="1097"/>
                    <a:pt x="1227" y="1023"/>
                  </a:cubicBezTo>
                  <a:lnTo>
                    <a:pt x="1227" y="273"/>
                  </a:lnTo>
                  <a:lnTo>
                    <a:pt x="988" y="0"/>
                  </a:lnTo>
                  <a:close/>
                  <a:moveTo>
                    <a:pt x="238" y="682"/>
                  </a:moveTo>
                  <a:lnTo>
                    <a:pt x="375" y="682"/>
                  </a:lnTo>
                  <a:lnTo>
                    <a:pt x="375" y="682"/>
                  </a:lnTo>
                  <a:cubicBezTo>
                    <a:pt x="394" y="682"/>
                    <a:pt x="409" y="667"/>
                    <a:pt x="409" y="648"/>
                  </a:cubicBezTo>
                  <a:lnTo>
                    <a:pt x="409" y="648"/>
                  </a:lnTo>
                  <a:cubicBezTo>
                    <a:pt x="409" y="629"/>
                    <a:pt x="394" y="614"/>
                    <a:pt x="375" y="614"/>
                  </a:cubicBezTo>
                  <a:lnTo>
                    <a:pt x="238" y="614"/>
                  </a:lnTo>
                  <a:lnTo>
                    <a:pt x="238" y="614"/>
                  </a:lnTo>
                  <a:cubicBezTo>
                    <a:pt x="220" y="614"/>
                    <a:pt x="204" y="629"/>
                    <a:pt x="204" y="648"/>
                  </a:cubicBezTo>
                  <a:lnTo>
                    <a:pt x="204" y="648"/>
                  </a:lnTo>
                  <a:cubicBezTo>
                    <a:pt x="204" y="667"/>
                    <a:pt x="220" y="682"/>
                    <a:pt x="238" y="682"/>
                  </a:cubicBezTo>
                  <a:close/>
                  <a:moveTo>
                    <a:pt x="511" y="1226"/>
                  </a:moveTo>
                  <a:lnTo>
                    <a:pt x="238" y="1226"/>
                  </a:lnTo>
                  <a:lnTo>
                    <a:pt x="238" y="1226"/>
                  </a:lnTo>
                  <a:cubicBezTo>
                    <a:pt x="220" y="1226"/>
                    <a:pt x="204" y="1241"/>
                    <a:pt x="204" y="1260"/>
                  </a:cubicBezTo>
                  <a:lnTo>
                    <a:pt x="204" y="1260"/>
                  </a:lnTo>
                  <a:cubicBezTo>
                    <a:pt x="204" y="1279"/>
                    <a:pt x="220" y="1295"/>
                    <a:pt x="238" y="1295"/>
                  </a:cubicBezTo>
                  <a:lnTo>
                    <a:pt x="511" y="1295"/>
                  </a:lnTo>
                  <a:lnTo>
                    <a:pt x="511" y="1295"/>
                  </a:lnTo>
                  <a:cubicBezTo>
                    <a:pt x="530" y="1295"/>
                    <a:pt x="545" y="1279"/>
                    <a:pt x="545" y="1260"/>
                  </a:cubicBezTo>
                  <a:lnTo>
                    <a:pt x="545" y="1260"/>
                  </a:lnTo>
                  <a:cubicBezTo>
                    <a:pt x="545" y="1241"/>
                    <a:pt x="530" y="1226"/>
                    <a:pt x="511" y="1226"/>
                  </a:cubicBezTo>
                  <a:close/>
                  <a:moveTo>
                    <a:pt x="648" y="1023"/>
                  </a:moveTo>
                  <a:lnTo>
                    <a:pt x="238" y="1023"/>
                  </a:lnTo>
                  <a:lnTo>
                    <a:pt x="238" y="1023"/>
                  </a:lnTo>
                  <a:cubicBezTo>
                    <a:pt x="220" y="1023"/>
                    <a:pt x="204" y="1037"/>
                    <a:pt x="204" y="1056"/>
                  </a:cubicBezTo>
                  <a:lnTo>
                    <a:pt x="204" y="1056"/>
                  </a:lnTo>
                  <a:cubicBezTo>
                    <a:pt x="204" y="1074"/>
                    <a:pt x="220" y="1090"/>
                    <a:pt x="238" y="1090"/>
                  </a:cubicBezTo>
                  <a:lnTo>
                    <a:pt x="648" y="1090"/>
                  </a:lnTo>
                  <a:lnTo>
                    <a:pt x="648" y="1090"/>
                  </a:lnTo>
                  <a:cubicBezTo>
                    <a:pt x="666" y="1090"/>
                    <a:pt x="681" y="1074"/>
                    <a:pt x="681" y="1056"/>
                  </a:cubicBezTo>
                  <a:lnTo>
                    <a:pt x="681" y="1056"/>
                  </a:lnTo>
                  <a:cubicBezTo>
                    <a:pt x="681" y="1037"/>
                    <a:pt x="666" y="1023"/>
                    <a:pt x="648" y="1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Freeform 119">
              <a:extLst>
                <a:ext uri="{FF2B5EF4-FFF2-40B4-BE49-F238E27FC236}">
                  <a16:creationId xmlns:a16="http://schemas.microsoft.com/office/drawing/2014/main" id="{7FDAE5FF-6C05-AE45-93A7-FE1148B4D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5243" y="5297365"/>
              <a:ext cx="2165106" cy="409391"/>
            </a:xfrm>
            <a:custGeom>
              <a:avLst/>
              <a:gdLst>
                <a:gd name="T0" fmla="*/ 3242 w 3477"/>
                <a:gd name="T1" fmla="*/ 654 h 655"/>
                <a:gd name="T2" fmla="*/ 0 w 3477"/>
                <a:gd name="T3" fmla="*/ 654 h 655"/>
                <a:gd name="T4" fmla="*/ 234 w 3477"/>
                <a:gd name="T5" fmla="*/ 327 h 655"/>
                <a:gd name="T6" fmla="*/ 0 w 3477"/>
                <a:gd name="T7" fmla="*/ 0 h 655"/>
                <a:gd name="T8" fmla="*/ 3242 w 3477"/>
                <a:gd name="T9" fmla="*/ 0 h 655"/>
                <a:gd name="T10" fmla="*/ 3476 w 3477"/>
                <a:gd name="T11" fmla="*/ 327 h 655"/>
                <a:gd name="T12" fmla="*/ 3242 w 3477"/>
                <a:gd name="T13" fmla="*/ 654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7" h="655">
                  <a:moveTo>
                    <a:pt x="3242" y="654"/>
                  </a:moveTo>
                  <a:lnTo>
                    <a:pt x="0" y="654"/>
                  </a:lnTo>
                  <a:lnTo>
                    <a:pt x="234" y="327"/>
                  </a:lnTo>
                  <a:lnTo>
                    <a:pt x="0" y="0"/>
                  </a:lnTo>
                  <a:lnTo>
                    <a:pt x="3242" y="0"/>
                  </a:lnTo>
                  <a:lnTo>
                    <a:pt x="3476" y="327"/>
                  </a:lnTo>
                  <a:lnTo>
                    <a:pt x="3242" y="654"/>
                  </a:lnTo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pl-PL" sz="900" dirty="0">
                  <a:solidFill>
                    <a:schemeClr val="bg1"/>
                  </a:solidFill>
                  <a:latin typeface="+mj-lt"/>
                </a:rPr>
                <a:t>Zgodność</a:t>
              </a:r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Freeform 120">
              <a:extLst>
                <a:ext uri="{FF2B5EF4-FFF2-40B4-BE49-F238E27FC236}">
                  <a16:creationId xmlns:a16="http://schemas.microsoft.com/office/drawing/2014/main" id="{31E3604E-B7CF-B79F-241A-CA2A32A92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1468" y="5297365"/>
              <a:ext cx="2165106" cy="409391"/>
            </a:xfrm>
            <a:custGeom>
              <a:avLst/>
              <a:gdLst>
                <a:gd name="T0" fmla="*/ 3242 w 3477"/>
                <a:gd name="T1" fmla="*/ 654 h 655"/>
                <a:gd name="T2" fmla="*/ 0 w 3477"/>
                <a:gd name="T3" fmla="*/ 654 h 655"/>
                <a:gd name="T4" fmla="*/ 235 w 3477"/>
                <a:gd name="T5" fmla="*/ 327 h 655"/>
                <a:gd name="T6" fmla="*/ 0 w 3477"/>
                <a:gd name="T7" fmla="*/ 0 h 655"/>
                <a:gd name="T8" fmla="*/ 3242 w 3477"/>
                <a:gd name="T9" fmla="*/ 0 h 655"/>
                <a:gd name="T10" fmla="*/ 3476 w 3477"/>
                <a:gd name="T11" fmla="*/ 327 h 655"/>
                <a:gd name="T12" fmla="*/ 3242 w 3477"/>
                <a:gd name="T13" fmla="*/ 654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7" h="655">
                  <a:moveTo>
                    <a:pt x="3242" y="654"/>
                  </a:moveTo>
                  <a:lnTo>
                    <a:pt x="0" y="654"/>
                  </a:lnTo>
                  <a:lnTo>
                    <a:pt x="235" y="327"/>
                  </a:lnTo>
                  <a:lnTo>
                    <a:pt x="0" y="0"/>
                  </a:lnTo>
                  <a:lnTo>
                    <a:pt x="3242" y="0"/>
                  </a:lnTo>
                  <a:lnTo>
                    <a:pt x="3476" y="327"/>
                  </a:lnTo>
                  <a:lnTo>
                    <a:pt x="3242" y="654"/>
                  </a:lnTo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pl-PL" sz="900" dirty="0">
                  <a:solidFill>
                    <a:schemeClr val="bg1"/>
                  </a:solidFill>
                  <a:latin typeface="+mj-lt"/>
                </a:rPr>
                <a:t>Koszty</a:t>
              </a:r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4" name="Freeform 121">
              <a:extLst>
                <a:ext uri="{FF2B5EF4-FFF2-40B4-BE49-F238E27FC236}">
                  <a16:creationId xmlns:a16="http://schemas.microsoft.com/office/drawing/2014/main" id="{24856D73-EAE0-F3C0-B3C3-ACA761E9F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7691" y="5297365"/>
              <a:ext cx="2165106" cy="409391"/>
            </a:xfrm>
            <a:custGeom>
              <a:avLst/>
              <a:gdLst>
                <a:gd name="T0" fmla="*/ 3241 w 3477"/>
                <a:gd name="T1" fmla="*/ 654 h 655"/>
                <a:gd name="T2" fmla="*/ 0 w 3477"/>
                <a:gd name="T3" fmla="*/ 654 h 655"/>
                <a:gd name="T4" fmla="*/ 234 w 3477"/>
                <a:gd name="T5" fmla="*/ 327 h 655"/>
                <a:gd name="T6" fmla="*/ 0 w 3477"/>
                <a:gd name="T7" fmla="*/ 0 h 655"/>
                <a:gd name="T8" fmla="*/ 3241 w 3477"/>
                <a:gd name="T9" fmla="*/ 0 h 655"/>
                <a:gd name="T10" fmla="*/ 3476 w 3477"/>
                <a:gd name="T11" fmla="*/ 327 h 655"/>
                <a:gd name="T12" fmla="*/ 3241 w 3477"/>
                <a:gd name="T13" fmla="*/ 654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7" h="655">
                  <a:moveTo>
                    <a:pt x="3241" y="654"/>
                  </a:moveTo>
                  <a:lnTo>
                    <a:pt x="0" y="654"/>
                  </a:lnTo>
                  <a:lnTo>
                    <a:pt x="234" y="327"/>
                  </a:lnTo>
                  <a:lnTo>
                    <a:pt x="0" y="0"/>
                  </a:lnTo>
                  <a:lnTo>
                    <a:pt x="3241" y="0"/>
                  </a:lnTo>
                  <a:lnTo>
                    <a:pt x="3476" y="327"/>
                  </a:lnTo>
                  <a:lnTo>
                    <a:pt x="3241" y="65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pl-PL" sz="900" dirty="0">
                  <a:solidFill>
                    <a:schemeClr val="bg1"/>
                  </a:solidFill>
                  <a:latin typeface="+mj-lt"/>
                </a:rPr>
                <a:t>Rynek</a:t>
              </a:r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Freeform 122">
              <a:extLst>
                <a:ext uri="{FF2B5EF4-FFF2-40B4-BE49-F238E27FC236}">
                  <a16:creationId xmlns:a16="http://schemas.microsoft.com/office/drawing/2014/main" id="{28A06E6B-CF7C-E73E-203F-6C5D3B33A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915" y="5297365"/>
              <a:ext cx="2165106" cy="409391"/>
            </a:xfrm>
            <a:custGeom>
              <a:avLst/>
              <a:gdLst>
                <a:gd name="T0" fmla="*/ 3241 w 3477"/>
                <a:gd name="T1" fmla="*/ 654 h 655"/>
                <a:gd name="T2" fmla="*/ 0 w 3477"/>
                <a:gd name="T3" fmla="*/ 654 h 655"/>
                <a:gd name="T4" fmla="*/ 235 w 3477"/>
                <a:gd name="T5" fmla="*/ 327 h 655"/>
                <a:gd name="T6" fmla="*/ 0 w 3477"/>
                <a:gd name="T7" fmla="*/ 0 h 655"/>
                <a:gd name="T8" fmla="*/ 3241 w 3477"/>
                <a:gd name="T9" fmla="*/ 0 h 655"/>
                <a:gd name="T10" fmla="*/ 3476 w 3477"/>
                <a:gd name="T11" fmla="*/ 327 h 655"/>
                <a:gd name="T12" fmla="*/ 3241 w 3477"/>
                <a:gd name="T13" fmla="*/ 654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7" h="655">
                  <a:moveTo>
                    <a:pt x="3241" y="654"/>
                  </a:moveTo>
                  <a:lnTo>
                    <a:pt x="0" y="654"/>
                  </a:lnTo>
                  <a:lnTo>
                    <a:pt x="235" y="327"/>
                  </a:lnTo>
                  <a:lnTo>
                    <a:pt x="0" y="0"/>
                  </a:lnTo>
                  <a:lnTo>
                    <a:pt x="3241" y="0"/>
                  </a:lnTo>
                  <a:lnTo>
                    <a:pt x="3476" y="327"/>
                  </a:lnTo>
                  <a:lnTo>
                    <a:pt x="3241" y="65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pl-PL" sz="900" dirty="0">
                  <a:solidFill>
                    <a:schemeClr val="bg1"/>
                  </a:solidFill>
                  <a:latin typeface="+mj-lt"/>
                </a:rPr>
                <a:t>Innowacje</a:t>
              </a:r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Freeform 123">
              <a:extLst>
                <a:ext uri="{FF2B5EF4-FFF2-40B4-BE49-F238E27FC236}">
                  <a16:creationId xmlns:a16="http://schemas.microsoft.com/office/drawing/2014/main" id="{EA6569B1-6774-2150-918E-AB81936EC9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068" y="2255775"/>
              <a:ext cx="2349194" cy="2346447"/>
            </a:xfrm>
            <a:custGeom>
              <a:avLst/>
              <a:gdLst>
                <a:gd name="T0" fmla="*/ 1885 w 3770"/>
                <a:gd name="T1" fmla="*/ 3767 h 3768"/>
                <a:gd name="T2" fmla="*/ 1885 w 3770"/>
                <a:gd name="T3" fmla="*/ 3767 h 3768"/>
                <a:gd name="T4" fmla="*/ 0 w 3770"/>
                <a:gd name="T5" fmla="*/ 1884 h 3768"/>
                <a:gd name="T6" fmla="*/ 0 w 3770"/>
                <a:gd name="T7" fmla="*/ 1884 h 3768"/>
                <a:gd name="T8" fmla="*/ 1885 w 3770"/>
                <a:gd name="T9" fmla="*/ 0 h 3768"/>
                <a:gd name="T10" fmla="*/ 1885 w 3770"/>
                <a:gd name="T11" fmla="*/ 51 h 3768"/>
                <a:gd name="T12" fmla="*/ 1885 w 3770"/>
                <a:gd name="T13" fmla="*/ 51 h 3768"/>
                <a:gd name="T14" fmla="*/ 51 w 3770"/>
                <a:gd name="T15" fmla="*/ 1884 h 3768"/>
                <a:gd name="T16" fmla="*/ 51 w 3770"/>
                <a:gd name="T17" fmla="*/ 1884 h 3768"/>
                <a:gd name="T18" fmla="*/ 1885 w 3770"/>
                <a:gd name="T19" fmla="*/ 3717 h 3768"/>
                <a:gd name="T20" fmla="*/ 1885 w 3770"/>
                <a:gd name="T21" fmla="*/ 3717 h 3768"/>
                <a:gd name="T22" fmla="*/ 3717 w 3770"/>
                <a:gd name="T23" fmla="*/ 1884 h 3768"/>
                <a:gd name="T24" fmla="*/ 3769 w 3770"/>
                <a:gd name="T25" fmla="*/ 1884 h 3768"/>
                <a:gd name="T26" fmla="*/ 3769 w 3770"/>
                <a:gd name="T27" fmla="*/ 1884 h 3768"/>
                <a:gd name="T28" fmla="*/ 1885 w 3770"/>
                <a:gd name="T29" fmla="*/ 3767 h 3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70" h="3768">
                  <a:moveTo>
                    <a:pt x="1885" y="3767"/>
                  </a:moveTo>
                  <a:lnTo>
                    <a:pt x="1885" y="3767"/>
                  </a:lnTo>
                  <a:cubicBezTo>
                    <a:pt x="846" y="3767"/>
                    <a:pt x="0" y="2922"/>
                    <a:pt x="0" y="1884"/>
                  </a:cubicBezTo>
                  <a:lnTo>
                    <a:pt x="0" y="1884"/>
                  </a:lnTo>
                  <a:cubicBezTo>
                    <a:pt x="0" y="845"/>
                    <a:pt x="846" y="0"/>
                    <a:pt x="1885" y="0"/>
                  </a:cubicBezTo>
                  <a:lnTo>
                    <a:pt x="1885" y="51"/>
                  </a:lnTo>
                  <a:lnTo>
                    <a:pt x="1885" y="51"/>
                  </a:lnTo>
                  <a:cubicBezTo>
                    <a:pt x="874" y="51"/>
                    <a:pt x="51" y="873"/>
                    <a:pt x="51" y="1884"/>
                  </a:cubicBezTo>
                  <a:lnTo>
                    <a:pt x="51" y="1884"/>
                  </a:lnTo>
                  <a:cubicBezTo>
                    <a:pt x="51" y="2894"/>
                    <a:pt x="874" y="3717"/>
                    <a:pt x="1885" y="3717"/>
                  </a:cubicBezTo>
                  <a:lnTo>
                    <a:pt x="1885" y="3717"/>
                  </a:lnTo>
                  <a:cubicBezTo>
                    <a:pt x="2895" y="3717"/>
                    <a:pt x="3717" y="2894"/>
                    <a:pt x="3717" y="1884"/>
                  </a:cubicBezTo>
                  <a:lnTo>
                    <a:pt x="3769" y="1884"/>
                  </a:lnTo>
                  <a:lnTo>
                    <a:pt x="3769" y="1884"/>
                  </a:lnTo>
                  <a:cubicBezTo>
                    <a:pt x="3769" y="2922"/>
                    <a:pt x="2924" y="3767"/>
                    <a:pt x="1885" y="3767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7" name="Freeform 124">
              <a:extLst>
                <a:ext uri="{FF2B5EF4-FFF2-40B4-BE49-F238E27FC236}">
                  <a16:creationId xmlns:a16="http://schemas.microsoft.com/office/drawing/2014/main" id="{45C61E4D-25DC-C4E2-C589-495E73DA8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6291" y="2255775"/>
              <a:ext cx="2349196" cy="1173225"/>
            </a:xfrm>
            <a:custGeom>
              <a:avLst/>
              <a:gdLst>
                <a:gd name="T0" fmla="*/ 3768 w 3769"/>
                <a:gd name="T1" fmla="*/ 1884 h 1885"/>
                <a:gd name="T2" fmla="*/ 3718 w 3769"/>
                <a:gd name="T3" fmla="*/ 1884 h 1885"/>
                <a:gd name="T4" fmla="*/ 3718 w 3769"/>
                <a:gd name="T5" fmla="*/ 1884 h 1885"/>
                <a:gd name="T6" fmla="*/ 1884 w 3769"/>
                <a:gd name="T7" fmla="*/ 51 h 1885"/>
                <a:gd name="T8" fmla="*/ 1884 w 3769"/>
                <a:gd name="T9" fmla="*/ 51 h 1885"/>
                <a:gd name="T10" fmla="*/ 52 w 3769"/>
                <a:gd name="T11" fmla="*/ 1884 h 1885"/>
                <a:gd name="T12" fmla="*/ 0 w 3769"/>
                <a:gd name="T13" fmla="*/ 1884 h 1885"/>
                <a:gd name="T14" fmla="*/ 0 w 3769"/>
                <a:gd name="T15" fmla="*/ 1884 h 1885"/>
                <a:gd name="T16" fmla="*/ 1884 w 3769"/>
                <a:gd name="T17" fmla="*/ 0 h 1885"/>
                <a:gd name="T18" fmla="*/ 1884 w 3769"/>
                <a:gd name="T19" fmla="*/ 0 h 1885"/>
                <a:gd name="T20" fmla="*/ 3768 w 3769"/>
                <a:gd name="T21" fmla="*/ 1884 h 1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69" h="1885">
                  <a:moveTo>
                    <a:pt x="3768" y="1884"/>
                  </a:moveTo>
                  <a:lnTo>
                    <a:pt x="3718" y="1884"/>
                  </a:lnTo>
                  <a:lnTo>
                    <a:pt x="3718" y="1884"/>
                  </a:lnTo>
                  <a:cubicBezTo>
                    <a:pt x="3718" y="873"/>
                    <a:pt x="2895" y="51"/>
                    <a:pt x="1884" y="51"/>
                  </a:cubicBezTo>
                  <a:lnTo>
                    <a:pt x="1884" y="51"/>
                  </a:lnTo>
                  <a:cubicBezTo>
                    <a:pt x="874" y="51"/>
                    <a:pt x="52" y="873"/>
                    <a:pt x="52" y="1884"/>
                  </a:cubicBezTo>
                  <a:lnTo>
                    <a:pt x="0" y="1884"/>
                  </a:lnTo>
                  <a:lnTo>
                    <a:pt x="0" y="1884"/>
                  </a:lnTo>
                  <a:cubicBezTo>
                    <a:pt x="0" y="845"/>
                    <a:pt x="845" y="0"/>
                    <a:pt x="1884" y="0"/>
                  </a:cubicBezTo>
                  <a:lnTo>
                    <a:pt x="1884" y="0"/>
                  </a:lnTo>
                  <a:cubicBezTo>
                    <a:pt x="2923" y="0"/>
                    <a:pt x="3768" y="845"/>
                    <a:pt x="3768" y="1884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Freeform 125">
              <a:extLst>
                <a:ext uri="{FF2B5EF4-FFF2-40B4-BE49-F238E27FC236}">
                  <a16:creationId xmlns:a16="http://schemas.microsoft.com/office/drawing/2014/main" id="{FEA7D113-76F3-3537-3A2C-3EF70BEB3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2516" y="3428999"/>
              <a:ext cx="2346448" cy="1173223"/>
            </a:xfrm>
            <a:custGeom>
              <a:avLst/>
              <a:gdLst>
                <a:gd name="T0" fmla="*/ 1883 w 3768"/>
                <a:gd name="T1" fmla="*/ 1883 h 1884"/>
                <a:gd name="T2" fmla="*/ 1883 w 3768"/>
                <a:gd name="T3" fmla="*/ 1883 h 1884"/>
                <a:gd name="T4" fmla="*/ 0 w 3768"/>
                <a:gd name="T5" fmla="*/ 0 h 1884"/>
                <a:gd name="T6" fmla="*/ 50 w 3768"/>
                <a:gd name="T7" fmla="*/ 0 h 1884"/>
                <a:gd name="T8" fmla="*/ 50 w 3768"/>
                <a:gd name="T9" fmla="*/ 0 h 1884"/>
                <a:gd name="T10" fmla="*/ 1883 w 3768"/>
                <a:gd name="T11" fmla="*/ 1833 h 1884"/>
                <a:gd name="T12" fmla="*/ 1883 w 3768"/>
                <a:gd name="T13" fmla="*/ 1833 h 1884"/>
                <a:gd name="T14" fmla="*/ 3716 w 3768"/>
                <a:gd name="T15" fmla="*/ 0 h 1884"/>
                <a:gd name="T16" fmla="*/ 3767 w 3768"/>
                <a:gd name="T17" fmla="*/ 0 h 1884"/>
                <a:gd name="T18" fmla="*/ 3767 w 3768"/>
                <a:gd name="T19" fmla="*/ 0 h 1884"/>
                <a:gd name="T20" fmla="*/ 1883 w 3768"/>
                <a:gd name="T21" fmla="*/ 1883 h 1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68" h="1884">
                  <a:moveTo>
                    <a:pt x="1883" y="1883"/>
                  </a:moveTo>
                  <a:lnTo>
                    <a:pt x="1883" y="1883"/>
                  </a:lnTo>
                  <a:cubicBezTo>
                    <a:pt x="844" y="1883"/>
                    <a:pt x="0" y="1038"/>
                    <a:pt x="0" y="0"/>
                  </a:cubicBezTo>
                  <a:lnTo>
                    <a:pt x="50" y="0"/>
                  </a:lnTo>
                  <a:lnTo>
                    <a:pt x="50" y="0"/>
                  </a:lnTo>
                  <a:cubicBezTo>
                    <a:pt x="50" y="1010"/>
                    <a:pt x="872" y="1833"/>
                    <a:pt x="1883" y="1833"/>
                  </a:cubicBezTo>
                  <a:lnTo>
                    <a:pt x="1883" y="1833"/>
                  </a:lnTo>
                  <a:cubicBezTo>
                    <a:pt x="2894" y="1833"/>
                    <a:pt x="3716" y="1010"/>
                    <a:pt x="3716" y="0"/>
                  </a:cubicBezTo>
                  <a:lnTo>
                    <a:pt x="3767" y="0"/>
                  </a:lnTo>
                  <a:lnTo>
                    <a:pt x="3767" y="0"/>
                  </a:lnTo>
                  <a:cubicBezTo>
                    <a:pt x="3767" y="1038"/>
                    <a:pt x="2922" y="1883"/>
                    <a:pt x="1883" y="188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Freeform 126">
              <a:extLst>
                <a:ext uri="{FF2B5EF4-FFF2-40B4-BE49-F238E27FC236}">
                  <a16:creationId xmlns:a16="http://schemas.microsoft.com/office/drawing/2014/main" id="{A332B83D-422D-73AA-9510-159C3295E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8739" y="2255775"/>
              <a:ext cx="2349196" cy="2346447"/>
            </a:xfrm>
            <a:custGeom>
              <a:avLst/>
              <a:gdLst>
                <a:gd name="T0" fmla="*/ 1884 w 3770"/>
                <a:gd name="T1" fmla="*/ 3767 h 3768"/>
                <a:gd name="T2" fmla="*/ 1884 w 3770"/>
                <a:gd name="T3" fmla="*/ 3717 h 3768"/>
                <a:gd name="T4" fmla="*/ 1884 w 3770"/>
                <a:gd name="T5" fmla="*/ 3717 h 3768"/>
                <a:gd name="T6" fmla="*/ 3717 w 3770"/>
                <a:gd name="T7" fmla="*/ 1884 h 3768"/>
                <a:gd name="T8" fmla="*/ 3717 w 3770"/>
                <a:gd name="T9" fmla="*/ 1884 h 3768"/>
                <a:gd name="T10" fmla="*/ 1884 w 3770"/>
                <a:gd name="T11" fmla="*/ 51 h 3768"/>
                <a:gd name="T12" fmla="*/ 1884 w 3770"/>
                <a:gd name="T13" fmla="*/ 51 h 3768"/>
                <a:gd name="T14" fmla="*/ 51 w 3770"/>
                <a:gd name="T15" fmla="*/ 1884 h 3768"/>
                <a:gd name="T16" fmla="*/ 0 w 3770"/>
                <a:gd name="T17" fmla="*/ 1884 h 3768"/>
                <a:gd name="T18" fmla="*/ 0 w 3770"/>
                <a:gd name="T19" fmla="*/ 1884 h 3768"/>
                <a:gd name="T20" fmla="*/ 1884 w 3770"/>
                <a:gd name="T21" fmla="*/ 0 h 3768"/>
                <a:gd name="T22" fmla="*/ 1884 w 3770"/>
                <a:gd name="T23" fmla="*/ 0 h 3768"/>
                <a:gd name="T24" fmla="*/ 3769 w 3770"/>
                <a:gd name="T25" fmla="*/ 1884 h 3768"/>
                <a:gd name="T26" fmla="*/ 3769 w 3770"/>
                <a:gd name="T27" fmla="*/ 1884 h 3768"/>
                <a:gd name="T28" fmla="*/ 1884 w 3770"/>
                <a:gd name="T29" fmla="*/ 3767 h 3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70" h="3768">
                  <a:moveTo>
                    <a:pt x="1884" y="3767"/>
                  </a:moveTo>
                  <a:lnTo>
                    <a:pt x="1884" y="3717"/>
                  </a:lnTo>
                  <a:lnTo>
                    <a:pt x="1884" y="3717"/>
                  </a:lnTo>
                  <a:cubicBezTo>
                    <a:pt x="2895" y="3717"/>
                    <a:pt x="3717" y="2894"/>
                    <a:pt x="3717" y="1884"/>
                  </a:cubicBezTo>
                  <a:lnTo>
                    <a:pt x="3717" y="1884"/>
                  </a:lnTo>
                  <a:cubicBezTo>
                    <a:pt x="3717" y="873"/>
                    <a:pt x="2895" y="51"/>
                    <a:pt x="1884" y="51"/>
                  </a:cubicBezTo>
                  <a:lnTo>
                    <a:pt x="1884" y="51"/>
                  </a:lnTo>
                  <a:cubicBezTo>
                    <a:pt x="873" y="51"/>
                    <a:pt x="51" y="873"/>
                    <a:pt x="51" y="1884"/>
                  </a:cubicBezTo>
                  <a:lnTo>
                    <a:pt x="0" y="1884"/>
                  </a:lnTo>
                  <a:lnTo>
                    <a:pt x="0" y="1884"/>
                  </a:lnTo>
                  <a:cubicBezTo>
                    <a:pt x="0" y="845"/>
                    <a:pt x="845" y="0"/>
                    <a:pt x="1884" y="0"/>
                  </a:cubicBezTo>
                  <a:lnTo>
                    <a:pt x="1884" y="0"/>
                  </a:lnTo>
                  <a:cubicBezTo>
                    <a:pt x="2923" y="0"/>
                    <a:pt x="3769" y="845"/>
                    <a:pt x="3769" y="1884"/>
                  </a:cubicBezTo>
                  <a:lnTo>
                    <a:pt x="3769" y="1884"/>
                  </a:lnTo>
                  <a:cubicBezTo>
                    <a:pt x="3769" y="2922"/>
                    <a:pt x="2923" y="3767"/>
                    <a:pt x="1884" y="376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0" name="Freeform: Shape 608">
              <a:extLst>
                <a:ext uri="{FF2B5EF4-FFF2-40B4-BE49-F238E27FC236}">
                  <a16:creationId xmlns:a16="http://schemas.microsoft.com/office/drawing/2014/main" id="{41AB80ED-93A9-9CE2-005E-FA538BA90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3954" y="2261270"/>
              <a:ext cx="2194699" cy="787920"/>
            </a:xfrm>
            <a:custGeom>
              <a:avLst/>
              <a:gdLst>
                <a:gd name="connsiteX0" fmla="*/ 22667 w 4389398"/>
                <a:gd name="connsiteY0" fmla="*/ 1500189 h 1575840"/>
                <a:gd name="connsiteX1" fmla="*/ 59186 w 4389398"/>
                <a:gd name="connsiteY1" fmla="*/ 1514294 h 1575840"/>
                <a:gd name="connsiteX2" fmla="*/ 36519 w 4389398"/>
                <a:gd name="connsiteY2" fmla="*/ 1575840 h 1575840"/>
                <a:gd name="connsiteX3" fmla="*/ 0 w 4389398"/>
                <a:gd name="connsiteY3" fmla="*/ 1561736 h 1575840"/>
                <a:gd name="connsiteX4" fmla="*/ 22667 w 4389398"/>
                <a:gd name="connsiteY4" fmla="*/ 1500189 h 1575840"/>
                <a:gd name="connsiteX5" fmla="*/ 4365472 w 4389398"/>
                <a:gd name="connsiteY5" fmla="*/ 1445237 h 1575840"/>
                <a:gd name="connsiteX6" fmla="*/ 4389398 w 4389398"/>
                <a:gd name="connsiteY6" fmla="*/ 1506784 h 1575840"/>
                <a:gd name="connsiteX7" fmla="*/ 4354138 w 4389398"/>
                <a:gd name="connsiteY7" fmla="*/ 1520888 h 1575840"/>
                <a:gd name="connsiteX8" fmla="*/ 4330212 w 4389398"/>
                <a:gd name="connsiteY8" fmla="*/ 1460624 h 1575840"/>
                <a:gd name="connsiteX9" fmla="*/ 127359 w 4389398"/>
                <a:gd name="connsiteY9" fmla="*/ 1269391 h 1575840"/>
                <a:gd name="connsiteX10" fmla="*/ 163562 w 4389398"/>
                <a:gd name="connsiteY10" fmla="*/ 1287048 h 1575840"/>
                <a:gd name="connsiteX11" fmla="*/ 133823 w 4389398"/>
                <a:gd name="connsiteY11" fmla="*/ 1345063 h 1575840"/>
                <a:gd name="connsiteX12" fmla="*/ 98913 w 4389398"/>
                <a:gd name="connsiteY12" fmla="*/ 1328667 h 1575840"/>
                <a:gd name="connsiteX13" fmla="*/ 127359 w 4389398"/>
                <a:gd name="connsiteY13" fmla="*/ 1269391 h 1575840"/>
                <a:gd name="connsiteX14" fmla="*/ 4255218 w 4389398"/>
                <a:gd name="connsiteY14" fmla="*/ 1214439 h 1575840"/>
                <a:gd name="connsiteX15" fmla="*/ 4284957 w 4389398"/>
                <a:gd name="connsiteY15" fmla="*/ 1272139 h 1575840"/>
                <a:gd name="connsiteX16" fmla="*/ 4251340 w 4389398"/>
                <a:gd name="connsiteY16" fmla="*/ 1290090 h 1575840"/>
                <a:gd name="connsiteX17" fmla="*/ 4220308 w 4389398"/>
                <a:gd name="connsiteY17" fmla="*/ 1233672 h 1575840"/>
                <a:gd name="connsiteX18" fmla="*/ 258272 w 4389398"/>
                <a:gd name="connsiteY18" fmla="*/ 1049583 h 1575840"/>
                <a:gd name="connsiteX19" fmla="*/ 290022 w 4389398"/>
                <a:gd name="connsiteY19" fmla="*/ 1070099 h 1575840"/>
                <a:gd name="connsiteX20" fmla="*/ 257051 w 4389398"/>
                <a:gd name="connsiteY20" fmla="*/ 1125234 h 1575840"/>
                <a:gd name="connsiteX21" fmla="*/ 225301 w 4389398"/>
                <a:gd name="connsiteY21" fmla="*/ 1103436 h 1575840"/>
                <a:gd name="connsiteX22" fmla="*/ 258272 w 4389398"/>
                <a:gd name="connsiteY22" fmla="*/ 1049583 h 1575840"/>
                <a:gd name="connsiteX23" fmla="*/ 4118952 w 4389398"/>
                <a:gd name="connsiteY23" fmla="*/ 994631 h 1575840"/>
                <a:gd name="connsiteX24" fmla="*/ 4153144 w 4389398"/>
                <a:gd name="connsiteY24" fmla="*/ 1049767 h 1575840"/>
                <a:gd name="connsiteX25" fmla="*/ 4123836 w 4389398"/>
                <a:gd name="connsiteY25" fmla="*/ 1070282 h 1575840"/>
                <a:gd name="connsiteX26" fmla="*/ 4088423 w 4389398"/>
                <a:gd name="connsiteY26" fmla="*/ 1017711 h 1575840"/>
                <a:gd name="connsiteX27" fmla="*/ 409535 w 4389398"/>
                <a:gd name="connsiteY27" fmla="*/ 840766 h 1575840"/>
                <a:gd name="connsiteX28" fmla="*/ 438362 w 4389398"/>
                <a:gd name="connsiteY28" fmla="*/ 866411 h 1575840"/>
                <a:gd name="connsiteX29" fmla="*/ 398256 w 4389398"/>
                <a:gd name="connsiteY29" fmla="*/ 916417 h 1575840"/>
                <a:gd name="connsiteX30" fmla="*/ 368176 w 4389398"/>
                <a:gd name="connsiteY30" fmla="*/ 892055 h 1575840"/>
                <a:gd name="connsiteX31" fmla="*/ 409535 w 4389398"/>
                <a:gd name="connsiteY31" fmla="*/ 840766 h 1575840"/>
                <a:gd name="connsiteX32" fmla="*/ 3957887 w 4389398"/>
                <a:gd name="connsiteY32" fmla="*/ 796804 h 1575840"/>
                <a:gd name="connsiteX33" fmla="*/ 3999247 w 4389398"/>
                <a:gd name="connsiteY33" fmla="*/ 842814 h 1575840"/>
                <a:gd name="connsiteX34" fmla="*/ 3970420 w 4389398"/>
                <a:gd name="connsiteY34" fmla="*/ 867029 h 1575840"/>
                <a:gd name="connsiteX35" fmla="*/ 3929061 w 4389398"/>
                <a:gd name="connsiteY35" fmla="*/ 821020 h 1575840"/>
                <a:gd name="connsiteX36" fmla="*/ 582868 w 4389398"/>
                <a:gd name="connsiteY36" fmla="*/ 653929 h 1575840"/>
                <a:gd name="connsiteX37" fmla="*/ 608732 w 4389398"/>
                <a:gd name="connsiteY37" fmla="*/ 681026 h 1575840"/>
                <a:gd name="connsiteX38" fmla="*/ 564393 w 4389398"/>
                <a:gd name="connsiteY38" fmla="*/ 724134 h 1575840"/>
                <a:gd name="connsiteX39" fmla="*/ 538528 w 4389398"/>
                <a:gd name="connsiteY39" fmla="*/ 698269 h 1575840"/>
                <a:gd name="connsiteX40" fmla="*/ 582868 w 4389398"/>
                <a:gd name="connsiteY40" fmla="*/ 653929 h 1575840"/>
                <a:gd name="connsiteX41" fmla="*/ 3778642 w 4389398"/>
                <a:gd name="connsiteY41" fmla="*/ 609968 h 1575840"/>
                <a:gd name="connsiteX42" fmla="*/ 3823443 w 4389398"/>
                <a:gd name="connsiteY42" fmla="*/ 653076 h 1575840"/>
                <a:gd name="connsiteX43" fmla="*/ 3798016 w 4389398"/>
                <a:gd name="connsiteY43" fmla="*/ 680173 h 1575840"/>
                <a:gd name="connsiteX44" fmla="*/ 3753215 w 4389398"/>
                <a:gd name="connsiteY44" fmla="*/ 638296 h 1575840"/>
                <a:gd name="connsiteX45" fmla="*/ 776654 w 4389398"/>
                <a:gd name="connsiteY45" fmla="*/ 489074 h 1575840"/>
                <a:gd name="connsiteX46" fmla="*/ 801016 w 4389398"/>
                <a:gd name="connsiteY46" fmla="*/ 520406 h 1575840"/>
                <a:gd name="connsiteX47" fmla="*/ 749727 w 4389398"/>
                <a:gd name="connsiteY47" fmla="*/ 559257 h 1575840"/>
                <a:gd name="connsiteX48" fmla="*/ 725365 w 4389398"/>
                <a:gd name="connsiteY48" fmla="*/ 530432 h 1575840"/>
                <a:gd name="connsiteX49" fmla="*/ 776654 w 4389398"/>
                <a:gd name="connsiteY49" fmla="*/ 489074 h 1575840"/>
                <a:gd name="connsiteX50" fmla="*/ 3583965 w 4389398"/>
                <a:gd name="connsiteY50" fmla="*/ 450606 h 1575840"/>
                <a:gd name="connsiteX51" fmla="*/ 3636536 w 4389398"/>
                <a:gd name="connsiteY51" fmla="*/ 490153 h 1575840"/>
                <a:gd name="connsiteX52" fmla="*/ 3612174 w 4389398"/>
                <a:gd name="connsiteY52" fmla="*/ 520770 h 1575840"/>
                <a:gd name="connsiteX53" fmla="*/ 3560885 w 4389398"/>
                <a:gd name="connsiteY53" fmla="*/ 481223 h 1575840"/>
                <a:gd name="connsiteX54" fmla="*/ 989317 w 4389398"/>
                <a:gd name="connsiteY54" fmla="*/ 340702 h 1575840"/>
                <a:gd name="connsiteX55" fmla="*/ 1009833 w 4389398"/>
                <a:gd name="connsiteY55" fmla="*/ 372452 h 1575840"/>
                <a:gd name="connsiteX56" fmla="*/ 955980 w 4389398"/>
                <a:gd name="connsiteY56" fmla="*/ 405423 h 1575840"/>
                <a:gd name="connsiteX57" fmla="*/ 934182 w 4389398"/>
                <a:gd name="connsiteY57" fmla="*/ 374894 h 1575840"/>
                <a:gd name="connsiteX58" fmla="*/ 989317 w 4389398"/>
                <a:gd name="connsiteY58" fmla="*/ 340702 h 1575840"/>
                <a:gd name="connsiteX59" fmla="*/ 3365803 w 4389398"/>
                <a:gd name="connsiteY59" fmla="*/ 307731 h 1575840"/>
                <a:gd name="connsiteX60" fmla="*/ 3422221 w 4389398"/>
                <a:gd name="connsiteY60" fmla="*/ 339481 h 1575840"/>
                <a:gd name="connsiteX61" fmla="*/ 3401705 w 4389398"/>
                <a:gd name="connsiteY61" fmla="*/ 372452 h 1575840"/>
                <a:gd name="connsiteX62" fmla="*/ 3346570 w 4389398"/>
                <a:gd name="connsiteY62" fmla="*/ 339481 h 1575840"/>
                <a:gd name="connsiteX63" fmla="*/ 1212972 w 4389398"/>
                <a:gd name="connsiteY63" fmla="*/ 219807 h 1575840"/>
                <a:gd name="connsiteX64" fmla="*/ 1229641 w 4389398"/>
                <a:gd name="connsiteY64" fmla="*/ 252450 h 1575840"/>
                <a:gd name="connsiteX65" fmla="*/ 1171941 w 4389398"/>
                <a:gd name="connsiteY65" fmla="*/ 279047 h 1575840"/>
                <a:gd name="connsiteX66" fmla="*/ 1153990 w 4389398"/>
                <a:gd name="connsiteY66" fmla="*/ 246405 h 1575840"/>
                <a:gd name="connsiteX67" fmla="*/ 1212972 w 4389398"/>
                <a:gd name="connsiteY67" fmla="*/ 219807 h 1575840"/>
                <a:gd name="connsiteX68" fmla="*/ 3136656 w 4389398"/>
                <a:gd name="connsiteY68" fmla="*/ 197827 h 1575840"/>
                <a:gd name="connsiteX69" fmla="*/ 3196920 w 4389398"/>
                <a:gd name="connsiteY69" fmla="*/ 222500 h 1575840"/>
                <a:gd name="connsiteX70" fmla="*/ 3180251 w 4389398"/>
                <a:gd name="connsiteY70" fmla="*/ 257043 h 1575840"/>
                <a:gd name="connsiteX71" fmla="*/ 3121269 w 4389398"/>
                <a:gd name="connsiteY71" fmla="*/ 232370 h 1575840"/>
                <a:gd name="connsiteX72" fmla="*/ 1448402 w 4389398"/>
                <a:gd name="connsiteY72" fmla="*/ 126391 h 1575840"/>
                <a:gd name="connsiteX73" fmla="*/ 1460510 w 4389398"/>
                <a:gd name="connsiteY73" fmla="*/ 163687 h 1575840"/>
                <a:gd name="connsiteX74" fmla="*/ 1403601 w 4389398"/>
                <a:gd name="connsiteY74" fmla="*/ 185550 h 1575840"/>
                <a:gd name="connsiteX75" fmla="*/ 1390282 w 4389398"/>
                <a:gd name="connsiteY75" fmla="*/ 148254 h 1575840"/>
                <a:gd name="connsiteX76" fmla="*/ 1448402 w 4389398"/>
                <a:gd name="connsiteY76" fmla="*/ 126391 h 1575840"/>
                <a:gd name="connsiteX77" fmla="*/ 2900324 w 4389398"/>
                <a:gd name="connsiteY77" fmla="*/ 104410 h 1575840"/>
                <a:gd name="connsiteX78" fmla="*/ 2960675 w 4389398"/>
                <a:gd name="connsiteY78" fmla="*/ 123524 h 1575840"/>
                <a:gd name="connsiteX79" fmla="*/ 2948359 w 4389398"/>
                <a:gd name="connsiteY79" fmla="*/ 158168 h 1575840"/>
                <a:gd name="connsiteX80" fmla="*/ 2890471 w 4389398"/>
                <a:gd name="connsiteY80" fmla="*/ 139054 h 1575840"/>
                <a:gd name="connsiteX81" fmla="*/ 1693655 w 4389398"/>
                <a:gd name="connsiteY81" fmla="*/ 54952 h 1575840"/>
                <a:gd name="connsiteX82" fmla="*/ 1702277 w 4389398"/>
                <a:gd name="connsiteY82" fmla="*/ 93291 h 1575840"/>
                <a:gd name="connsiteX83" fmla="*/ 1640692 w 4389398"/>
                <a:gd name="connsiteY83" fmla="*/ 108626 h 1575840"/>
                <a:gd name="connsiteX84" fmla="*/ 1632070 w 4389398"/>
                <a:gd name="connsiteY84" fmla="*/ 70288 h 1575840"/>
                <a:gd name="connsiteX85" fmla="*/ 1693655 w 4389398"/>
                <a:gd name="connsiteY85" fmla="*/ 54952 h 1575840"/>
                <a:gd name="connsiteX86" fmla="*/ 2650576 w 4389398"/>
                <a:gd name="connsiteY86" fmla="*/ 43961 h 1575840"/>
                <a:gd name="connsiteX87" fmla="*/ 2713393 w 4389398"/>
                <a:gd name="connsiteY87" fmla="*/ 56024 h 1575840"/>
                <a:gd name="connsiteX88" fmla="*/ 2704771 w 4389398"/>
                <a:gd name="connsiteY88" fmla="*/ 92213 h 1575840"/>
                <a:gd name="connsiteX89" fmla="*/ 2643186 w 4389398"/>
                <a:gd name="connsiteY89" fmla="*/ 80150 h 1575840"/>
                <a:gd name="connsiteX90" fmla="*/ 1951185 w 4389398"/>
                <a:gd name="connsiteY90" fmla="*/ 16487 h 1575840"/>
                <a:gd name="connsiteX91" fmla="*/ 1955012 w 4389398"/>
                <a:gd name="connsiteY91" fmla="*/ 52132 h 1575840"/>
                <a:gd name="connsiteX92" fmla="*/ 1891227 w 4389398"/>
                <a:gd name="connsiteY92" fmla="*/ 59261 h 1575840"/>
                <a:gd name="connsiteX93" fmla="*/ 1884849 w 4389398"/>
                <a:gd name="connsiteY93" fmla="*/ 23616 h 1575840"/>
                <a:gd name="connsiteX94" fmla="*/ 1951185 w 4389398"/>
                <a:gd name="connsiteY94" fmla="*/ 16487 h 1575840"/>
                <a:gd name="connsiteX95" fmla="*/ 2399567 w 4389398"/>
                <a:gd name="connsiteY95" fmla="*/ 10990 h 1575840"/>
                <a:gd name="connsiteX96" fmla="*/ 2460625 w 4389398"/>
                <a:gd name="connsiteY96" fmla="*/ 17096 h 1575840"/>
                <a:gd name="connsiteX97" fmla="*/ 2458183 w 4389398"/>
                <a:gd name="connsiteY97" fmla="*/ 53731 h 1575840"/>
                <a:gd name="connsiteX98" fmla="*/ 2395904 w 4389398"/>
                <a:gd name="connsiteY98" fmla="*/ 47625 h 1575840"/>
                <a:gd name="connsiteX99" fmla="*/ 2143125 w 4389398"/>
                <a:gd name="connsiteY99" fmla="*/ 0 h 1575840"/>
                <a:gd name="connsiteX100" fmla="*/ 2207823 w 4389398"/>
                <a:gd name="connsiteY100" fmla="*/ 0 h 1575840"/>
                <a:gd name="connsiteX101" fmla="*/ 2207823 w 4389398"/>
                <a:gd name="connsiteY101" fmla="*/ 36064 h 1575840"/>
                <a:gd name="connsiteX102" fmla="*/ 2145613 w 4389398"/>
                <a:gd name="connsiteY102" fmla="*/ 37266 h 157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4389398" h="1575840">
                  <a:moveTo>
                    <a:pt x="22667" y="1500189"/>
                  </a:moveTo>
                  <a:lnTo>
                    <a:pt x="59186" y="1514294"/>
                  </a:lnTo>
                  <a:cubicBezTo>
                    <a:pt x="50371" y="1534809"/>
                    <a:pt x="44074" y="1555325"/>
                    <a:pt x="36519" y="1575840"/>
                  </a:cubicBezTo>
                  <a:lnTo>
                    <a:pt x="0" y="1561736"/>
                  </a:lnTo>
                  <a:cubicBezTo>
                    <a:pt x="7556" y="1541220"/>
                    <a:pt x="15111" y="1520705"/>
                    <a:pt x="22667" y="1500189"/>
                  </a:cubicBezTo>
                  <a:close/>
                  <a:moveTo>
                    <a:pt x="4365472" y="1445237"/>
                  </a:moveTo>
                  <a:cubicBezTo>
                    <a:pt x="4374286" y="1465753"/>
                    <a:pt x="4381842" y="1486268"/>
                    <a:pt x="4389398" y="1506784"/>
                  </a:cubicBezTo>
                  <a:lnTo>
                    <a:pt x="4354138" y="1520888"/>
                  </a:lnTo>
                  <a:cubicBezTo>
                    <a:pt x="4345323" y="1500373"/>
                    <a:pt x="4337768" y="1479857"/>
                    <a:pt x="4330212" y="1460624"/>
                  </a:cubicBezTo>
                  <a:close/>
                  <a:moveTo>
                    <a:pt x="127359" y="1269391"/>
                  </a:moveTo>
                  <a:lnTo>
                    <a:pt x="163562" y="1287048"/>
                  </a:lnTo>
                  <a:cubicBezTo>
                    <a:pt x="153218" y="1307227"/>
                    <a:pt x="144167" y="1326145"/>
                    <a:pt x="133823" y="1345063"/>
                  </a:cubicBezTo>
                  <a:lnTo>
                    <a:pt x="98913" y="1328667"/>
                  </a:lnTo>
                  <a:cubicBezTo>
                    <a:pt x="107964" y="1308488"/>
                    <a:pt x="118308" y="1288309"/>
                    <a:pt x="127359" y="1269391"/>
                  </a:cubicBezTo>
                  <a:close/>
                  <a:moveTo>
                    <a:pt x="4255218" y="1214439"/>
                  </a:moveTo>
                  <a:cubicBezTo>
                    <a:pt x="4264269" y="1233672"/>
                    <a:pt x="4275906" y="1254188"/>
                    <a:pt x="4284957" y="1272139"/>
                  </a:cubicBezTo>
                  <a:lnTo>
                    <a:pt x="4251340" y="1290090"/>
                  </a:lnTo>
                  <a:cubicBezTo>
                    <a:pt x="4239703" y="1272139"/>
                    <a:pt x="4230652" y="1251624"/>
                    <a:pt x="4220308" y="1233672"/>
                  </a:cubicBezTo>
                  <a:close/>
                  <a:moveTo>
                    <a:pt x="258272" y="1049583"/>
                  </a:moveTo>
                  <a:lnTo>
                    <a:pt x="290022" y="1070099"/>
                  </a:lnTo>
                  <a:cubicBezTo>
                    <a:pt x="277810" y="1088050"/>
                    <a:pt x="266820" y="1107283"/>
                    <a:pt x="257051" y="1125234"/>
                  </a:cubicBezTo>
                  <a:lnTo>
                    <a:pt x="225301" y="1103436"/>
                  </a:lnTo>
                  <a:cubicBezTo>
                    <a:pt x="235070" y="1085485"/>
                    <a:pt x="247282" y="1067534"/>
                    <a:pt x="258272" y="1049583"/>
                  </a:cubicBezTo>
                  <a:close/>
                  <a:moveTo>
                    <a:pt x="4118952" y="994631"/>
                  </a:moveTo>
                  <a:cubicBezTo>
                    <a:pt x="4131163" y="1012582"/>
                    <a:pt x="4142154" y="1030533"/>
                    <a:pt x="4153144" y="1049767"/>
                  </a:cubicBezTo>
                  <a:lnTo>
                    <a:pt x="4123836" y="1070282"/>
                  </a:lnTo>
                  <a:cubicBezTo>
                    <a:pt x="4111625" y="1053613"/>
                    <a:pt x="4099413" y="1034380"/>
                    <a:pt x="4088423" y="1017711"/>
                  </a:cubicBezTo>
                  <a:close/>
                  <a:moveTo>
                    <a:pt x="409535" y="840766"/>
                  </a:moveTo>
                  <a:lnTo>
                    <a:pt x="438362" y="866411"/>
                  </a:lnTo>
                  <a:cubicBezTo>
                    <a:pt x="424575" y="883079"/>
                    <a:pt x="410789" y="899748"/>
                    <a:pt x="398256" y="916417"/>
                  </a:cubicBezTo>
                  <a:lnTo>
                    <a:pt x="368176" y="892055"/>
                  </a:lnTo>
                  <a:cubicBezTo>
                    <a:pt x="380709" y="875386"/>
                    <a:pt x="394496" y="857435"/>
                    <a:pt x="409535" y="840766"/>
                  </a:cubicBezTo>
                  <a:close/>
                  <a:moveTo>
                    <a:pt x="3957887" y="796804"/>
                  </a:moveTo>
                  <a:cubicBezTo>
                    <a:pt x="3971674" y="812544"/>
                    <a:pt x="3985460" y="828285"/>
                    <a:pt x="3999247" y="842814"/>
                  </a:cubicBezTo>
                  <a:lnTo>
                    <a:pt x="3970420" y="867029"/>
                  </a:lnTo>
                  <a:cubicBezTo>
                    <a:pt x="3956634" y="851289"/>
                    <a:pt x="3942847" y="835549"/>
                    <a:pt x="3929061" y="821020"/>
                  </a:cubicBezTo>
                  <a:close/>
                  <a:moveTo>
                    <a:pt x="582868" y="653929"/>
                  </a:moveTo>
                  <a:lnTo>
                    <a:pt x="608732" y="681026"/>
                  </a:lnTo>
                  <a:cubicBezTo>
                    <a:pt x="593952" y="695806"/>
                    <a:pt x="579173" y="710585"/>
                    <a:pt x="564393" y="724134"/>
                  </a:cubicBezTo>
                  <a:lnTo>
                    <a:pt x="538528" y="698269"/>
                  </a:lnTo>
                  <a:cubicBezTo>
                    <a:pt x="552076" y="683489"/>
                    <a:pt x="568088" y="668709"/>
                    <a:pt x="582868" y="653929"/>
                  </a:cubicBezTo>
                  <a:close/>
                  <a:moveTo>
                    <a:pt x="3778642" y="609968"/>
                  </a:moveTo>
                  <a:cubicBezTo>
                    <a:pt x="3794383" y="624748"/>
                    <a:pt x="3808913" y="638296"/>
                    <a:pt x="3823443" y="653076"/>
                  </a:cubicBezTo>
                  <a:lnTo>
                    <a:pt x="3798016" y="680173"/>
                  </a:lnTo>
                  <a:cubicBezTo>
                    <a:pt x="3783486" y="665393"/>
                    <a:pt x="3768956" y="651845"/>
                    <a:pt x="3753215" y="638296"/>
                  </a:cubicBezTo>
                  <a:close/>
                  <a:moveTo>
                    <a:pt x="776654" y="489074"/>
                  </a:moveTo>
                  <a:lnTo>
                    <a:pt x="801016" y="520406"/>
                  </a:lnTo>
                  <a:cubicBezTo>
                    <a:pt x="784347" y="532938"/>
                    <a:pt x="766396" y="546724"/>
                    <a:pt x="749727" y="559257"/>
                  </a:cubicBezTo>
                  <a:lnTo>
                    <a:pt x="725365" y="530432"/>
                  </a:lnTo>
                  <a:cubicBezTo>
                    <a:pt x="742034" y="516646"/>
                    <a:pt x="759985" y="502860"/>
                    <a:pt x="776654" y="489074"/>
                  </a:cubicBezTo>
                  <a:close/>
                  <a:moveTo>
                    <a:pt x="3583965" y="450606"/>
                  </a:moveTo>
                  <a:cubicBezTo>
                    <a:pt x="3601916" y="463363"/>
                    <a:pt x="3618585" y="476120"/>
                    <a:pt x="3636536" y="490153"/>
                  </a:cubicBezTo>
                  <a:lnTo>
                    <a:pt x="3612174" y="520770"/>
                  </a:lnTo>
                  <a:cubicBezTo>
                    <a:pt x="3595505" y="506737"/>
                    <a:pt x="3577554" y="495256"/>
                    <a:pt x="3560885" y="481223"/>
                  </a:cubicBezTo>
                  <a:close/>
                  <a:moveTo>
                    <a:pt x="989317" y="340702"/>
                  </a:moveTo>
                  <a:lnTo>
                    <a:pt x="1009833" y="372452"/>
                  </a:lnTo>
                  <a:cubicBezTo>
                    <a:pt x="991882" y="383442"/>
                    <a:pt x="973931" y="394433"/>
                    <a:pt x="955980" y="405423"/>
                  </a:cubicBezTo>
                  <a:lnTo>
                    <a:pt x="934182" y="374894"/>
                  </a:lnTo>
                  <a:cubicBezTo>
                    <a:pt x="952133" y="362683"/>
                    <a:pt x="971366" y="351693"/>
                    <a:pt x="989317" y="340702"/>
                  </a:cubicBezTo>
                  <a:close/>
                  <a:moveTo>
                    <a:pt x="3365803" y="307731"/>
                  </a:moveTo>
                  <a:cubicBezTo>
                    <a:pt x="3383754" y="317500"/>
                    <a:pt x="3402988" y="328491"/>
                    <a:pt x="3422221" y="339481"/>
                  </a:cubicBezTo>
                  <a:lnTo>
                    <a:pt x="3401705" y="372452"/>
                  </a:lnTo>
                  <a:cubicBezTo>
                    <a:pt x="3382472" y="360241"/>
                    <a:pt x="3364521" y="350471"/>
                    <a:pt x="3346570" y="339481"/>
                  </a:cubicBezTo>
                  <a:close/>
                  <a:moveTo>
                    <a:pt x="1212972" y="219807"/>
                  </a:moveTo>
                  <a:lnTo>
                    <a:pt x="1229641" y="252450"/>
                  </a:lnTo>
                  <a:cubicBezTo>
                    <a:pt x="1210408" y="260913"/>
                    <a:pt x="1191174" y="270584"/>
                    <a:pt x="1171941" y="279047"/>
                  </a:cubicBezTo>
                  <a:lnTo>
                    <a:pt x="1153990" y="246405"/>
                  </a:lnTo>
                  <a:cubicBezTo>
                    <a:pt x="1174505" y="237942"/>
                    <a:pt x="1193739" y="228270"/>
                    <a:pt x="1212972" y="219807"/>
                  </a:cubicBezTo>
                  <a:close/>
                  <a:moveTo>
                    <a:pt x="3136656" y="197827"/>
                  </a:moveTo>
                  <a:cubicBezTo>
                    <a:pt x="3157171" y="205229"/>
                    <a:pt x="3177687" y="215098"/>
                    <a:pt x="3196920" y="222500"/>
                  </a:cubicBezTo>
                  <a:lnTo>
                    <a:pt x="3180251" y="257043"/>
                  </a:lnTo>
                  <a:cubicBezTo>
                    <a:pt x="3161018" y="248407"/>
                    <a:pt x="3140502" y="239771"/>
                    <a:pt x="3121269" y="232370"/>
                  </a:cubicBezTo>
                  <a:close/>
                  <a:moveTo>
                    <a:pt x="1448402" y="126391"/>
                  </a:moveTo>
                  <a:lnTo>
                    <a:pt x="1460510" y="163687"/>
                  </a:lnTo>
                  <a:cubicBezTo>
                    <a:pt x="1441137" y="170117"/>
                    <a:pt x="1421764" y="177834"/>
                    <a:pt x="1403601" y="185550"/>
                  </a:cubicBezTo>
                  <a:lnTo>
                    <a:pt x="1390282" y="148254"/>
                  </a:lnTo>
                  <a:cubicBezTo>
                    <a:pt x="1409655" y="140538"/>
                    <a:pt x="1429029" y="132822"/>
                    <a:pt x="1448402" y="126391"/>
                  </a:cubicBezTo>
                  <a:close/>
                  <a:moveTo>
                    <a:pt x="2900324" y="104410"/>
                  </a:moveTo>
                  <a:cubicBezTo>
                    <a:pt x="2921262" y="110383"/>
                    <a:pt x="2940969" y="116356"/>
                    <a:pt x="2960675" y="123524"/>
                  </a:cubicBezTo>
                  <a:lnTo>
                    <a:pt x="2948359" y="158168"/>
                  </a:lnTo>
                  <a:cubicBezTo>
                    <a:pt x="2929884" y="151000"/>
                    <a:pt x="2910177" y="145027"/>
                    <a:pt x="2890471" y="139054"/>
                  </a:cubicBezTo>
                  <a:close/>
                  <a:moveTo>
                    <a:pt x="1693655" y="54952"/>
                  </a:moveTo>
                  <a:lnTo>
                    <a:pt x="1702277" y="93291"/>
                  </a:lnTo>
                  <a:cubicBezTo>
                    <a:pt x="1681338" y="98403"/>
                    <a:pt x="1660399" y="103514"/>
                    <a:pt x="1640692" y="108626"/>
                  </a:cubicBezTo>
                  <a:lnTo>
                    <a:pt x="1632070" y="70288"/>
                  </a:lnTo>
                  <a:cubicBezTo>
                    <a:pt x="1653009" y="65176"/>
                    <a:pt x="1672716" y="60064"/>
                    <a:pt x="1693655" y="54952"/>
                  </a:cubicBezTo>
                  <a:close/>
                  <a:moveTo>
                    <a:pt x="2650576" y="43961"/>
                  </a:moveTo>
                  <a:cubicBezTo>
                    <a:pt x="2671515" y="47580"/>
                    <a:pt x="2692454" y="52405"/>
                    <a:pt x="2713393" y="56024"/>
                  </a:cubicBezTo>
                  <a:lnTo>
                    <a:pt x="2704771" y="92213"/>
                  </a:lnTo>
                  <a:cubicBezTo>
                    <a:pt x="2683832" y="88594"/>
                    <a:pt x="2664125" y="83769"/>
                    <a:pt x="2643186" y="80150"/>
                  </a:cubicBezTo>
                  <a:close/>
                  <a:moveTo>
                    <a:pt x="1951185" y="16487"/>
                  </a:moveTo>
                  <a:lnTo>
                    <a:pt x="1955012" y="52132"/>
                  </a:lnTo>
                  <a:cubicBezTo>
                    <a:pt x="1933325" y="54508"/>
                    <a:pt x="1911639" y="56885"/>
                    <a:pt x="1891227" y="59261"/>
                  </a:cubicBezTo>
                  <a:lnTo>
                    <a:pt x="1884849" y="23616"/>
                  </a:lnTo>
                  <a:cubicBezTo>
                    <a:pt x="1907812" y="21240"/>
                    <a:pt x="1929498" y="18863"/>
                    <a:pt x="1951185" y="16487"/>
                  </a:cubicBezTo>
                  <a:close/>
                  <a:moveTo>
                    <a:pt x="2399567" y="10990"/>
                  </a:moveTo>
                  <a:cubicBezTo>
                    <a:pt x="2420327" y="13432"/>
                    <a:pt x="2441086" y="14654"/>
                    <a:pt x="2460625" y="17096"/>
                  </a:cubicBezTo>
                  <a:lnTo>
                    <a:pt x="2458183" y="53731"/>
                  </a:lnTo>
                  <a:cubicBezTo>
                    <a:pt x="2437423" y="51289"/>
                    <a:pt x="2416664" y="48846"/>
                    <a:pt x="2395904" y="47625"/>
                  </a:cubicBezTo>
                  <a:close/>
                  <a:moveTo>
                    <a:pt x="2143125" y="0"/>
                  </a:moveTo>
                  <a:cubicBezTo>
                    <a:pt x="2165520" y="0"/>
                    <a:pt x="2186672" y="0"/>
                    <a:pt x="2207823" y="0"/>
                  </a:cubicBezTo>
                  <a:lnTo>
                    <a:pt x="2207823" y="36064"/>
                  </a:lnTo>
                  <a:cubicBezTo>
                    <a:pt x="2186672" y="36064"/>
                    <a:pt x="2165520" y="37266"/>
                    <a:pt x="2145613" y="37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1" name="Freeform 150">
              <a:extLst>
                <a:ext uri="{FF2B5EF4-FFF2-40B4-BE49-F238E27FC236}">
                  <a16:creationId xmlns:a16="http://schemas.microsoft.com/office/drawing/2014/main" id="{FB58774E-1D6F-CFD7-F401-781595B1B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3133" y="1879355"/>
              <a:ext cx="785813" cy="785813"/>
            </a:xfrm>
            <a:custGeom>
              <a:avLst/>
              <a:gdLst>
                <a:gd name="T0" fmla="*/ 631 w 1262"/>
                <a:gd name="T1" fmla="*/ 0 h 1262"/>
                <a:gd name="T2" fmla="*/ 631 w 1262"/>
                <a:gd name="T3" fmla="*/ 0 h 1262"/>
                <a:gd name="T4" fmla="*/ 0 w 1262"/>
                <a:gd name="T5" fmla="*/ 630 h 1262"/>
                <a:gd name="T6" fmla="*/ 0 w 1262"/>
                <a:gd name="T7" fmla="*/ 630 h 1262"/>
                <a:gd name="T8" fmla="*/ 631 w 1262"/>
                <a:gd name="T9" fmla="*/ 1261 h 1262"/>
                <a:gd name="T10" fmla="*/ 631 w 1262"/>
                <a:gd name="T11" fmla="*/ 1261 h 1262"/>
                <a:gd name="T12" fmla="*/ 1261 w 1262"/>
                <a:gd name="T13" fmla="*/ 630 h 1262"/>
                <a:gd name="T14" fmla="*/ 1261 w 1262"/>
                <a:gd name="T15" fmla="*/ 630 h 1262"/>
                <a:gd name="T16" fmla="*/ 631 w 1262"/>
                <a:gd name="T17" fmla="*/ 0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2" h="1262">
                  <a:moveTo>
                    <a:pt x="631" y="0"/>
                  </a:moveTo>
                  <a:lnTo>
                    <a:pt x="631" y="0"/>
                  </a:lnTo>
                  <a:cubicBezTo>
                    <a:pt x="282" y="0"/>
                    <a:pt x="0" y="283"/>
                    <a:pt x="0" y="630"/>
                  </a:cubicBezTo>
                  <a:lnTo>
                    <a:pt x="0" y="630"/>
                  </a:lnTo>
                  <a:cubicBezTo>
                    <a:pt x="0" y="979"/>
                    <a:pt x="282" y="1261"/>
                    <a:pt x="631" y="1261"/>
                  </a:cubicBezTo>
                  <a:lnTo>
                    <a:pt x="631" y="1261"/>
                  </a:lnTo>
                  <a:cubicBezTo>
                    <a:pt x="978" y="1261"/>
                    <a:pt x="1261" y="979"/>
                    <a:pt x="1261" y="630"/>
                  </a:cubicBezTo>
                  <a:lnTo>
                    <a:pt x="1261" y="630"/>
                  </a:lnTo>
                  <a:cubicBezTo>
                    <a:pt x="1261" y="283"/>
                    <a:pt x="978" y="0"/>
                    <a:pt x="631" y="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22" name="Freeform 153">
              <a:extLst>
                <a:ext uri="{FF2B5EF4-FFF2-40B4-BE49-F238E27FC236}">
                  <a16:creationId xmlns:a16="http://schemas.microsoft.com/office/drawing/2014/main" id="{5A6CDC7A-8BBD-220E-903A-B9B8F9818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9357" y="4192831"/>
              <a:ext cx="785813" cy="785813"/>
            </a:xfrm>
            <a:custGeom>
              <a:avLst/>
              <a:gdLst>
                <a:gd name="T0" fmla="*/ 630 w 1262"/>
                <a:gd name="T1" fmla="*/ 0 h 1262"/>
                <a:gd name="T2" fmla="*/ 630 w 1262"/>
                <a:gd name="T3" fmla="*/ 0 h 1262"/>
                <a:gd name="T4" fmla="*/ 0 w 1262"/>
                <a:gd name="T5" fmla="*/ 630 h 1262"/>
                <a:gd name="T6" fmla="*/ 0 w 1262"/>
                <a:gd name="T7" fmla="*/ 630 h 1262"/>
                <a:gd name="T8" fmla="*/ 630 w 1262"/>
                <a:gd name="T9" fmla="*/ 1261 h 1262"/>
                <a:gd name="T10" fmla="*/ 630 w 1262"/>
                <a:gd name="T11" fmla="*/ 1261 h 1262"/>
                <a:gd name="T12" fmla="*/ 1261 w 1262"/>
                <a:gd name="T13" fmla="*/ 630 h 1262"/>
                <a:gd name="T14" fmla="*/ 1261 w 1262"/>
                <a:gd name="T15" fmla="*/ 630 h 1262"/>
                <a:gd name="T16" fmla="*/ 630 w 1262"/>
                <a:gd name="T17" fmla="*/ 0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2" h="1262">
                  <a:moveTo>
                    <a:pt x="630" y="0"/>
                  </a:moveTo>
                  <a:lnTo>
                    <a:pt x="630" y="0"/>
                  </a:lnTo>
                  <a:cubicBezTo>
                    <a:pt x="283" y="0"/>
                    <a:pt x="0" y="283"/>
                    <a:pt x="0" y="630"/>
                  </a:cubicBezTo>
                  <a:lnTo>
                    <a:pt x="0" y="630"/>
                  </a:lnTo>
                  <a:cubicBezTo>
                    <a:pt x="0" y="979"/>
                    <a:pt x="283" y="1261"/>
                    <a:pt x="630" y="1261"/>
                  </a:cubicBezTo>
                  <a:lnTo>
                    <a:pt x="630" y="1261"/>
                  </a:lnTo>
                  <a:cubicBezTo>
                    <a:pt x="979" y="1261"/>
                    <a:pt x="1261" y="979"/>
                    <a:pt x="1261" y="630"/>
                  </a:cubicBezTo>
                  <a:lnTo>
                    <a:pt x="1261" y="630"/>
                  </a:lnTo>
                  <a:cubicBezTo>
                    <a:pt x="1261" y="283"/>
                    <a:pt x="979" y="0"/>
                    <a:pt x="630" y="0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3" name="Freeform 156">
              <a:extLst>
                <a:ext uri="{FF2B5EF4-FFF2-40B4-BE49-F238E27FC236}">
                  <a16:creationId xmlns:a16="http://schemas.microsoft.com/office/drawing/2014/main" id="{6FBDF96D-79DC-70C7-54DF-F02D04A6C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2833" y="1879355"/>
              <a:ext cx="785813" cy="785813"/>
            </a:xfrm>
            <a:custGeom>
              <a:avLst/>
              <a:gdLst>
                <a:gd name="T0" fmla="*/ 630 w 1262"/>
                <a:gd name="T1" fmla="*/ 0 h 1262"/>
                <a:gd name="T2" fmla="*/ 630 w 1262"/>
                <a:gd name="T3" fmla="*/ 0 h 1262"/>
                <a:gd name="T4" fmla="*/ 0 w 1262"/>
                <a:gd name="T5" fmla="*/ 630 h 1262"/>
                <a:gd name="T6" fmla="*/ 0 w 1262"/>
                <a:gd name="T7" fmla="*/ 630 h 1262"/>
                <a:gd name="T8" fmla="*/ 630 w 1262"/>
                <a:gd name="T9" fmla="*/ 1261 h 1262"/>
                <a:gd name="T10" fmla="*/ 630 w 1262"/>
                <a:gd name="T11" fmla="*/ 1261 h 1262"/>
                <a:gd name="T12" fmla="*/ 1261 w 1262"/>
                <a:gd name="T13" fmla="*/ 630 h 1262"/>
                <a:gd name="T14" fmla="*/ 1261 w 1262"/>
                <a:gd name="T15" fmla="*/ 630 h 1262"/>
                <a:gd name="T16" fmla="*/ 630 w 1262"/>
                <a:gd name="T17" fmla="*/ 0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2" h="1262">
                  <a:moveTo>
                    <a:pt x="630" y="0"/>
                  </a:moveTo>
                  <a:lnTo>
                    <a:pt x="630" y="0"/>
                  </a:lnTo>
                  <a:cubicBezTo>
                    <a:pt x="282" y="0"/>
                    <a:pt x="0" y="283"/>
                    <a:pt x="0" y="630"/>
                  </a:cubicBezTo>
                  <a:lnTo>
                    <a:pt x="0" y="630"/>
                  </a:lnTo>
                  <a:cubicBezTo>
                    <a:pt x="0" y="979"/>
                    <a:pt x="282" y="1261"/>
                    <a:pt x="630" y="1261"/>
                  </a:cubicBezTo>
                  <a:lnTo>
                    <a:pt x="630" y="1261"/>
                  </a:lnTo>
                  <a:cubicBezTo>
                    <a:pt x="978" y="1261"/>
                    <a:pt x="1261" y="979"/>
                    <a:pt x="1261" y="630"/>
                  </a:cubicBezTo>
                  <a:lnTo>
                    <a:pt x="1261" y="630"/>
                  </a:lnTo>
                  <a:cubicBezTo>
                    <a:pt x="1261" y="283"/>
                    <a:pt x="978" y="0"/>
                    <a:pt x="63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4" name="Freeform 159">
              <a:extLst>
                <a:ext uri="{FF2B5EF4-FFF2-40B4-BE49-F238E27FC236}">
                  <a16:creationId xmlns:a16="http://schemas.microsoft.com/office/drawing/2014/main" id="{EBF06B9D-08AC-9C3F-6B4B-C064C2393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9056" y="4192831"/>
              <a:ext cx="785813" cy="785813"/>
            </a:xfrm>
            <a:custGeom>
              <a:avLst/>
              <a:gdLst>
                <a:gd name="T0" fmla="*/ 630 w 1262"/>
                <a:gd name="T1" fmla="*/ 0 h 1262"/>
                <a:gd name="T2" fmla="*/ 630 w 1262"/>
                <a:gd name="T3" fmla="*/ 0 h 1262"/>
                <a:gd name="T4" fmla="*/ 0 w 1262"/>
                <a:gd name="T5" fmla="*/ 630 h 1262"/>
                <a:gd name="T6" fmla="*/ 0 w 1262"/>
                <a:gd name="T7" fmla="*/ 630 h 1262"/>
                <a:gd name="T8" fmla="*/ 630 w 1262"/>
                <a:gd name="T9" fmla="*/ 1261 h 1262"/>
                <a:gd name="T10" fmla="*/ 630 w 1262"/>
                <a:gd name="T11" fmla="*/ 1261 h 1262"/>
                <a:gd name="T12" fmla="*/ 1261 w 1262"/>
                <a:gd name="T13" fmla="*/ 630 h 1262"/>
                <a:gd name="T14" fmla="*/ 1261 w 1262"/>
                <a:gd name="T15" fmla="*/ 630 h 1262"/>
                <a:gd name="T16" fmla="*/ 630 w 1262"/>
                <a:gd name="T17" fmla="*/ 0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2" h="1262">
                  <a:moveTo>
                    <a:pt x="630" y="0"/>
                  </a:moveTo>
                  <a:lnTo>
                    <a:pt x="630" y="0"/>
                  </a:lnTo>
                  <a:cubicBezTo>
                    <a:pt x="283" y="0"/>
                    <a:pt x="0" y="283"/>
                    <a:pt x="0" y="630"/>
                  </a:cubicBezTo>
                  <a:lnTo>
                    <a:pt x="0" y="630"/>
                  </a:lnTo>
                  <a:cubicBezTo>
                    <a:pt x="0" y="979"/>
                    <a:pt x="283" y="1261"/>
                    <a:pt x="630" y="1261"/>
                  </a:cubicBezTo>
                  <a:lnTo>
                    <a:pt x="630" y="1261"/>
                  </a:lnTo>
                  <a:cubicBezTo>
                    <a:pt x="978" y="1261"/>
                    <a:pt x="1261" y="979"/>
                    <a:pt x="1261" y="630"/>
                  </a:cubicBezTo>
                  <a:lnTo>
                    <a:pt x="1261" y="630"/>
                  </a:lnTo>
                  <a:cubicBezTo>
                    <a:pt x="1261" y="283"/>
                    <a:pt x="978" y="0"/>
                    <a:pt x="63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TextBox 41">
              <a:extLst>
                <a:ext uri="{FF2B5EF4-FFF2-40B4-BE49-F238E27FC236}">
                  <a16:creationId xmlns:a16="http://schemas.microsoft.com/office/drawing/2014/main" id="{52D18B58-BAD2-2CBD-624B-9EF9455DD171}"/>
                </a:ext>
              </a:extLst>
            </p:cNvPr>
            <p:cNvSpPr txBox="1"/>
            <p:nvPr/>
          </p:nvSpPr>
          <p:spPr>
            <a:xfrm>
              <a:off x="2215400" y="1994218"/>
              <a:ext cx="553636" cy="50068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000" b="1" spc="-145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  <p:sp>
          <p:nvSpPr>
            <p:cNvPr id="26" name="TextBox 42">
              <a:extLst>
                <a:ext uri="{FF2B5EF4-FFF2-40B4-BE49-F238E27FC236}">
                  <a16:creationId xmlns:a16="http://schemas.microsoft.com/office/drawing/2014/main" id="{E3C67EA8-DD4B-8A20-9FF8-75697163C908}"/>
                </a:ext>
              </a:extLst>
            </p:cNvPr>
            <p:cNvSpPr txBox="1"/>
            <p:nvPr/>
          </p:nvSpPr>
          <p:spPr>
            <a:xfrm>
              <a:off x="6833808" y="1997721"/>
              <a:ext cx="561660" cy="50068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000" b="1" spc="-145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  <p:sp>
          <p:nvSpPr>
            <p:cNvPr id="27" name="TextBox 43">
              <a:extLst>
                <a:ext uri="{FF2B5EF4-FFF2-40B4-BE49-F238E27FC236}">
                  <a16:creationId xmlns:a16="http://schemas.microsoft.com/office/drawing/2014/main" id="{86D9704D-05CF-B895-4A43-B310EF437EFC}"/>
                </a:ext>
              </a:extLst>
            </p:cNvPr>
            <p:cNvSpPr txBox="1"/>
            <p:nvPr/>
          </p:nvSpPr>
          <p:spPr>
            <a:xfrm>
              <a:off x="4527816" y="4322765"/>
              <a:ext cx="561660" cy="50068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000" b="1" spc="-145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  <p:sp>
          <p:nvSpPr>
            <p:cNvPr id="28" name="TextBox 44">
              <a:extLst>
                <a:ext uri="{FF2B5EF4-FFF2-40B4-BE49-F238E27FC236}">
                  <a16:creationId xmlns:a16="http://schemas.microsoft.com/office/drawing/2014/main" id="{AED86659-4B12-1759-0671-F6F9E8773719}"/>
                </a:ext>
              </a:extLst>
            </p:cNvPr>
            <p:cNvSpPr txBox="1"/>
            <p:nvPr/>
          </p:nvSpPr>
          <p:spPr>
            <a:xfrm>
              <a:off x="9148275" y="4334204"/>
              <a:ext cx="561660" cy="50068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000" b="1" spc="-145" dirty="0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  <p:sp>
          <p:nvSpPr>
            <p:cNvPr id="29" name="TextBox 45">
              <a:extLst>
                <a:ext uri="{FF2B5EF4-FFF2-40B4-BE49-F238E27FC236}">
                  <a16:creationId xmlns:a16="http://schemas.microsoft.com/office/drawing/2014/main" id="{9869D183-1A58-B02F-7FC2-511806A7F7EE}"/>
                </a:ext>
              </a:extLst>
            </p:cNvPr>
            <p:cNvSpPr txBox="1"/>
            <p:nvPr/>
          </p:nvSpPr>
          <p:spPr>
            <a:xfrm>
              <a:off x="1453919" y="5808111"/>
              <a:ext cx="2060362" cy="86367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l-PL" sz="900" spc="-15" dirty="0">
                  <a:solidFill>
                    <a:schemeClr val="bg1"/>
                  </a:solidFill>
                  <a:latin typeface="+mj-lt"/>
                </a:rPr>
                <a:t>Wymagania ESPR, etykietowanie, paszport produktu</a:t>
              </a:r>
              <a:endParaRPr lang="en-US" sz="900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1" name="TextBox 47">
              <a:extLst>
                <a:ext uri="{FF2B5EF4-FFF2-40B4-BE49-F238E27FC236}">
                  <a16:creationId xmlns:a16="http://schemas.microsoft.com/office/drawing/2014/main" id="{E1037B31-63D3-2FF5-3E45-404C72AC7726}"/>
                </a:ext>
              </a:extLst>
            </p:cNvPr>
            <p:cNvSpPr txBox="1"/>
            <p:nvPr/>
          </p:nvSpPr>
          <p:spPr>
            <a:xfrm>
              <a:off x="3765446" y="5807602"/>
              <a:ext cx="2060362" cy="6037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l-PL" sz="900" spc="-15" dirty="0">
                  <a:solidFill>
                    <a:schemeClr val="bg1"/>
                  </a:solidFill>
                  <a:latin typeface="+mj-lt"/>
                </a:rPr>
                <a:t>Mniejsza materiałochłonność i odpady</a:t>
              </a:r>
              <a:endParaRPr lang="en-US" sz="900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3" name="TextBox 49">
              <a:extLst>
                <a:ext uri="{FF2B5EF4-FFF2-40B4-BE49-F238E27FC236}">
                  <a16:creationId xmlns:a16="http://schemas.microsoft.com/office/drawing/2014/main" id="{5F515728-7CB3-F42F-DC99-54D17B6AF8FB}"/>
                </a:ext>
              </a:extLst>
            </p:cNvPr>
            <p:cNvSpPr txBox="1"/>
            <p:nvPr/>
          </p:nvSpPr>
          <p:spPr>
            <a:xfrm>
              <a:off x="6080021" y="5807602"/>
              <a:ext cx="2060362" cy="6037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l-PL" sz="900" spc="-15" dirty="0">
                  <a:solidFill>
                    <a:schemeClr val="bg1"/>
                  </a:solidFill>
                  <a:latin typeface="+mj-lt"/>
                </a:rPr>
                <a:t>Transparentność, trwałość i zaufanie klientów</a:t>
              </a:r>
              <a:endParaRPr lang="en-US" sz="900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5" name="TextBox 51">
              <a:extLst>
                <a:ext uri="{FF2B5EF4-FFF2-40B4-BE49-F238E27FC236}">
                  <a16:creationId xmlns:a16="http://schemas.microsoft.com/office/drawing/2014/main" id="{D2983397-E572-E14C-BAF3-C6902181949A}"/>
                </a:ext>
              </a:extLst>
            </p:cNvPr>
            <p:cNvSpPr txBox="1"/>
            <p:nvPr/>
          </p:nvSpPr>
          <p:spPr>
            <a:xfrm>
              <a:off x="8393241" y="5808110"/>
              <a:ext cx="2060362" cy="6037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l-PL" sz="900" spc="-15" dirty="0">
                  <a:solidFill>
                    <a:schemeClr val="bg1"/>
                  </a:solidFill>
                  <a:latin typeface="+mj-lt"/>
                </a:rPr>
                <a:t>Nowe modele: serwis, naprawa, produkt jako usługa</a:t>
              </a:r>
              <a:endParaRPr lang="en-US" sz="900" spc="-15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BC3460D4-EC7D-DAFC-C226-DC4CB035C4CC}"/>
              </a:ext>
            </a:extLst>
          </p:cNvPr>
          <p:cNvSpPr txBox="1"/>
          <p:nvPr/>
        </p:nvSpPr>
        <p:spPr>
          <a:xfrm>
            <a:off x="381001" y="5898408"/>
            <a:ext cx="11429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2E7424"/>
                </a:solidFill>
              </a:rPr>
              <a:t>Firmy, które potrafią projektować produkty pod kątem cykliczności, szybciej adaptują się do regulacji i łatwiej budują przewagę w łańcuchach dostaw</a:t>
            </a:r>
          </a:p>
        </p:txBody>
      </p:sp>
      <p:grpSp>
        <p:nvGrpSpPr>
          <p:cNvPr id="60" name="Grupa 59">
            <a:extLst>
              <a:ext uri="{FF2B5EF4-FFF2-40B4-BE49-F238E27FC236}">
                <a16:creationId xmlns:a16="http://schemas.microsoft.com/office/drawing/2014/main" id="{239F4D6A-B061-364C-734F-A23EAAB83D0B}"/>
              </a:ext>
            </a:extLst>
          </p:cNvPr>
          <p:cNvGrpSpPr/>
          <p:nvPr/>
        </p:nvGrpSpPr>
        <p:grpSpPr>
          <a:xfrm>
            <a:off x="4545296" y="2725207"/>
            <a:ext cx="816360" cy="627969"/>
            <a:chOff x="6129292" y="1086858"/>
            <a:chExt cx="519480" cy="399600"/>
          </a:xfrm>
          <a:solidFill>
            <a:srgbClr val="FFC000"/>
          </a:solidFill>
        </p:grpSpPr>
        <p:sp>
          <p:nvSpPr>
            <p:cNvPr id="39" name="Freeform 825">
              <a:extLst>
                <a:ext uri="{FF2B5EF4-FFF2-40B4-BE49-F238E27FC236}">
                  <a16:creationId xmlns:a16="http://schemas.microsoft.com/office/drawing/2014/main" id="{73C6B20A-E24D-3FCB-2CFE-62118FBEEF45}"/>
                </a:ext>
              </a:extLst>
            </p:cNvPr>
            <p:cNvSpPr/>
            <p:nvPr/>
          </p:nvSpPr>
          <p:spPr>
            <a:xfrm>
              <a:off x="6306412" y="1357218"/>
              <a:ext cx="163800" cy="59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6" h="166">
                  <a:moveTo>
                    <a:pt x="420" y="104"/>
                  </a:moveTo>
                  <a:lnTo>
                    <a:pt x="420" y="105"/>
                  </a:lnTo>
                  <a:close/>
                  <a:moveTo>
                    <a:pt x="36" y="102"/>
                  </a:moveTo>
                  <a:cubicBezTo>
                    <a:pt x="47" y="112"/>
                    <a:pt x="113" y="130"/>
                    <a:pt x="228" y="130"/>
                  </a:cubicBezTo>
                  <a:cubicBezTo>
                    <a:pt x="343" y="130"/>
                    <a:pt x="409" y="112"/>
                    <a:pt x="421" y="102"/>
                  </a:cubicBezTo>
                  <a:lnTo>
                    <a:pt x="421" y="55"/>
                  </a:lnTo>
                  <a:cubicBezTo>
                    <a:pt x="409" y="59"/>
                    <a:pt x="397" y="62"/>
                    <a:pt x="386" y="65"/>
                  </a:cubicBezTo>
                  <a:cubicBezTo>
                    <a:pt x="348" y="73"/>
                    <a:pt x="298" y="78"/>
                    <a:pt x="244" y="79"/>
                  </a:cubicBezTo>
                  <a:cubicBezTo>
                    <a:pt x="234" y="79"/>
                    <a:pt x="223" y="79"/>
                    <a:pt x="213" y="79"/>
                  </a:cubicBezTo>
                  <a:cubicBezTo>
                    <a:pt x="159" y="78"/>
                    <a:pt x="108" y="73"/>
                    <a:pt x="71" y="65"/>
                  </a:cubicBezTo>
                  <a:cubicBezTo>
                    <a:pt x="60" y="62"/>
                    <a:pt x="47" y="59"/>
                    <a:pt x="36" y="54"/>
                  </a:cubicBezTo>
                  <a:close/>
                  <a:moveTo>
                    <a:pt x="228" y="166"/>
                  </a:moveTo>
                  <a:cubicBezTo>
                    <a:pt x="171" y="166"/>
                    <a:pt x="117" y="161"/>
                    <a:pt x="76" y="153"/>
                  </a:cubicBezTo>
                  <a:cubicBezTo>
                    <a:pt x="24" y="142"/>
                    <a:pt x="0" y="127"/>
                    <a:pt x="0" y="105"/>
                  </a:cubicBezTo>
                  <a:lnTo>
                    <a:pt x="1" y="18"/>
                  </a:lnTo>
                  <a:cubicBezTo>
                    <a:pt x="1" y="8"/>
                    <a:pt x="9" y="0"/>
                    <a:pt x="18" y="0"/>
                  </a:cubicBezTo>
                  <a:cubicBezTo>
                    <a:pt x="27" y="0"/>
                    <a:pt x="34" y="6"/>
                    <a:pt x="36" y="15"/>
                  </a:cubicBezTo>
                  <a:cubicBezTo>
                    <a:pt x="38" y="17"/>
                    <a:pt x="50" y="25"/>
                    <a:pt x="89" y="32"/>
                  </a:cubicBezTo>
                  <a:cubicBezTo>
                    <a:pt x="123" y="39"/>
                    <a:pt x="167" y="43"/>
                    <a:pt x="213" y="44"/>
                  </a:cubicBezTo>
                  <a:cubicBezTo>
                    <a:pt x="223" y="44"/>
                    <a:pt x="233" y="44"/>
                    <a:pt x="243" y="44"/>
                  </a:cubicBezTo>
                  <a:cubicBezTo>
                    <a:pt x="289" y="43"/>
                    <a:pt x="333" y="39"/>
                    <a:pt x="367" y="32"/>
                  </a:cubicBezTo>
                  <a:cubicBezTo>
                    <a:pt x="406" y="25"/>
                    <a:pt x="418" y="17"/>
                    <a:pt x="421" y="15"/>
                  </a:cubicBezTo>
                  <a:cubicBezTo>
                    <a:pt x="423" y="6"/>
                    <a:pt x="430" y="0"/>
                    <a:pt x="439" y="0"/>
                  </a:cubicBezTo>
                  <a:cubicBezTo>
                    <a:pt x="448" y="0"/>
                    <a:pt x="456" y="8"/>
                    <a:pt x="456" y="18"/>
                  </a:cubicBezTo>
                  <a:lnTo>
                    <a:pt x="456" y="105"/>
                  </a:lnTo>
                  <a:cubicBezTo>
                    <a:pt x="456" y="127"/>
                    <a:pt x="432" y="142"/>
                    <a:pt x="380" y="153"/>
                  </a:cubicBezTo>
                  <a:cubicBezTo>
                    <a:pt x="339" y="161"/>
                    <a:pt x="285" y="166"/>
                    <a:pt x="228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0" name="Freeform 826">
              <a:extLst>
                <a:ext uri="{FF2B5EF4-FFF2-40B4-BE49-F238E27FC236}">
                  <a16:creationId xmlns:a16="http://schemas.microsoft.com/office/drawing/2014/main" id="{0064F8A3-4E03-F94B-A2F0-51140E1D87A9}"/>
                </a:ext>
              </a:extLst>
            </p:cNvPr>
            <p:cNvSpPr/>
            <p:nvPr/>
          </p:nvSpPr>
          <p:spPr>
            <a:xfrm>
              <a:off x="6306412" y="1388898"/>
              <a:ext cx="163800" cy="59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6" h="165">
                  <a:moveTo>
                    <a:pt x="420" y="104"/>
                  </a:moveTo>
                  <a:close/>
                  <a:moveTo>
                    <a:pt x="36" y="101"/>
                  </a:moveTo>
                  <a:cubicBezTo>
                    <a:pt x="47" y="111"/>
                    <a:pt x="113" y="130"/>
                    <a:pt x="228" y="130"/>
                  </a:cubicBezTo>
                  <a:cubicBezTo>
                    <a:pt x="343" y="130"/>
                    <a:pt x="409" y="111"/>
                    <a:pt x="421" y="101"/>
                  </a:cubicBezTo>
                  <a:lnTo>
                    <a:pt x="421" y="54"/>
                  </a:lnTo>
                  <a:cubicBezTo>
                    <a:pt x="409" y="58"/>
                    <a:pt x="397" y="61"/>
                    <a:pt x="386" y="64"/>
                  </a:cubicBezTo>
                  <a:cubicBezTo>
                    <a:pt x="348" y="72"/>
                    <a:pt x="298" y="77"/>
                    <a:pt x="244" y="78"/>
                  </a:cubicBezTo>
                  <a:cubicBezTo>
                    <a:pt x="234" y="78"/>
                    <a:pt x="223" y="78"/>
                    <a:pt x="213" y="78"/>
                  </a:cubicBezTo>
                  <a:cubicBezTo>
                    <a:pt x="159" y="77"/>
                    <a:pt x="108" y="72"/>
                    <a:pt x="71" y="64"/>
                  </a:cubicBezTo>
                  <a:cubicBezTo>
                    <a:pt x="60" y="61"/>
                    <a:pt x="47" y="58"/>
                    <a:pt x="36" y="54"/>
                  </a:cubicBezTo>
                  <a:close/>
                  <a:moveTo>
                    <a:pt x="228" y="165"/>
                  </a:moveTo>
                  <a:cubicBezTo>
                    <a:pt x="171" y="165"/>
                    <a:pt x="117" y="160"/>
                    <a:pt x="76" y="152"/>
                  </a:cubicBezTo>
                  <a:cubicBezTo>
                    <a:pt x="24" y="141"/>
                    <a:pt x="0" y="126"/>
                    <a:pt x="0" y="104"/>
                  </a:cubicBezTo>
                  <a:lnTo>
                    <a:pt x="1" y="17"/>
                  </a:lnTo>
                  <a:cubicBezTo>
                    <a:pt x="1" y="7"/>
                    <a:pt x="9" y="0"/>
                    <a:pt x="18" y="0"/>
                  </a:cubicBezTo>
                  <a:cubicBezTo>
                    <a:pt x="27" y="0"/>
                    <a:pt x="34" y="6"/>
                    <a:pt x="36" y="14"/>
                  </a:cubicBezTo>
                  <a:cubicBezTo>
                    <a:pt x="38" y="16"/>
                    <a:pt x="50" y="24"/>
                    <a:pt x="89" y="32"/>
                  </a:cubicBezTo>
                  <a:cubicBezTo>
                    <a:pt x="123" y="38"/>
                    <a:pt x="167" y="42"/>
                    <a:pt x="213" y="43"/>
                  </a:cubicBezTo>
                  <a:cubicBezTo>
                    <a:pt x="223" y="43"/>
                    <a:pt x="233" y="43"/>
                    <a:pt x="243" y="43"/>
                  </a:cubicBezTo>
                  <a:cubicBezTo>
                    <a:pt x="289" y="42"/>
                    <a:pt x="333" y="38"/>
                    <a:pt x="367" y="32"/>
                  </a:cubicBezTo>
                  <a:cubicBezTo>
                    <a:pt x="406" y="24"/>
                    <a:pt x="418" y="16"/>
                    <a:pt x="421" y="14"/>
                  </a:cubicBezTo>
                  <a:cubicBezTo>
                    <a:pt x="423" y="6"/>
                    <a:pt x="430" y="0"/>
                    <a:pt x="439" y="0"/>
                  </a:cubicBezTo>
                  <a:cubicBezTo>
                    <a:pt x="448" y="0"/>
                    <a:pt x="456" y="7"/>
                    <a:pt x="456" y="17"/>
                  </a:cubicBezTo>
                  <a:lnTo>
                    <a:pt x="456" y="104"/>
                  </a:lnTo>
                  <a:cubicBezTo>
                    <a:pt x="456" y="126"/>
                    <a:pt x="432" y="141"/>
                    <a:pt x="380" y="152"/>
                  </a:cubicBezTo>
                  <a:cubicBezTo>
                    <a:pt x="339" y="160"/>
                    <a:pt x="285" y="165"/>
                    <a:pt x="228" y="16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1" name="Freeform 827">
              <a:extLst>
                <a:ext uri="{FF2B5EF4-FFF2-40B4-BE49-F238E27FC236}">
                  <a16:creationId xmlns:a16="http://schemas.microsoft.com/office/drawing/2014/main" id="{8786443A-7722-D4CC-36FA-DFC7D5BA843C}"/>
                </a:ext>
              </a:extLst>
            </p:cNvPr>
            <p:cNvSpPr/>
            <p:nvPr/>
          </p:nvSpPr>
          <p:spPr>
            <a:xfrm>
              <a:off x="6306412" y="1420217"/>
              <a:ext cx="163800" cy="59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6" h="165">
                  <a:moveTo>
                    <a:pt x="420" y="104"/>
                  </a:moveTo>
                  <a:close/>
                  <a:moveTo>
                    <a:pt x="36" y="101"/>
                  </a:moveTo>
                  <a:cubicBezTo>
                    <a:pt x="47" y="112"/>
                    <a:pt x="113" y="130"/>
                    <a:pt x="228" y="130"/>
                  </a:cubicBezTo>
                  <a:cubicBezTo>
                    <a:pt x="343" y="130"/>
                    <a:pt x="409" y="112"/>
                    <a:pt x="421" y="101"/>
                  </a:cubicBezTo>
                  <a:lnTo>
                    <a:pt x="421" y="54"/>
                  </a:lnTo>
                  <a:cubicBezTo>
                    <a:pt x="409" y="59"/>
                    <a:pt x="397" y="62"/>
                    <a:pt x="386" y="64"/>
                  </a:cubicBezTo>
                  <a:cubicBezTo>
                    <a:pt x="348" y="73"/>
                    <a:pt x="298" y="78"/>
                    <a:pt x="244" y="78"/>
                  </a:cubicBezTo>
                  <a:cubicBezTo>
                    <a:pt x="234" y="79"/>
                    <a:pt x="223" y="79"/>
                    <a:pt x="213" y="78"/>
                  </a:cubicBezTo>
                  <a:cubicBezTo>
                    <a:pt x="159" y="78"/>
                    <a:pt x="108" y="73"/>
                    <a:pt x="71" y="64"/>
                  </a:cubicBezTo>
                  <a:cubicBezTo>
                    <a:pt x="60" y="62"/>
                    <a:pt x="47" y="59"/>
                    <a:pt x="36" y="54"/>
                  </a:cubicBezTo>
                  <a:close/>
                  <a:moveTo>
                    <a:pt x="228" y="165"/>
                  </a:moveTo>
                  <a:cubicBezTo>
                    <a:pt x="171" y="165"/>
                    <a:pt x="117" y="160"/>
                    <a:pt x="76" y="152"/>
                  </a:cubicBezTo>
                  <a:cubicBezTo>
                    <a:pt x="24" y="141"/>
                    <a:pt x="0" y="126"/>
                    <a:pt x="0" y="104"/>
                  </a:cubicBezTo>
                  <a:lnTo>
                    <a:pt x="1" y="17"/>
                  </a:lnTo>
                  <a:cubicBezTo>
                    <a:pt x="1" y="8"/>
                    <a:pt x="9" y="0"/>
                    <a:pt x="18" y="0"/>
                  </a:cubicBezTo>
                  <a:cubicBezTo>
                    <a:pt x="27" y="0"/>
                    <a:pt x="34" y="6"/>
                    <a:pt x="36" y="14"/>
                  </a:cubicBezTo>
                  <a:cubicBezTo>
                    <a:pt x="38" y="17"/>
                    <a:pt x="50" y="25"/>
                    <a:pt x="89" y="32"/>
                  </a:cubicBezTo>
                  <a:cubicBezTo>
                    <a:pt x="123" y="38"/>
                    <a:pt x="167" y="42"/>
                    <a:pt x="213" y="43"/>
                  </a:cubicBezTo>
                  <a:cubicBezTo>
                    <a:pt x="223" y="43"/>
                    <a:pt x="233" y="43"/>
                    <a:pt x="243" y="43"/>
                  </a:cubicBezTo>
                  <a:cubicBezTo>
                    <a:pt x="289" y="42"/>
                    <a:pt x="333" y="39"/>
                    <a:pt x="367" y="32"/>
                  </a:cubicBezTo>
                  <a:cubicBezTo>
                    <a:pt x="406" y="25"/>
                    <a:pt x="418" y="17"/>
                    <a:pt x="421" y="14"/>
                  </a:cubicBezTo>
                  <a:cubicBezTo>
                    <a:pt x="423" y="6"/>
                    <a:pt x="430" y="0"/>
                    <a:pt x="439" y="0"/>
                  </a:cubicBezTo>
                  <a:cubicBezTo>
                    <a:pt x="448" y="0"/>
                    <a:pt x="456" y="8"/>
                    <a:pt x="456" y="17"/>
                  </a:cubicBezTo>
                  <a:lnTo>
                    <a:pt x="456" y="18"/>
                  </a:lnTo>
                  <a:lnTo>
                    <a:pt x="456" y="104"/>
                  </a:lnTo>
                  <a:cubicBezTo>
                    <a:pt x="456" y="126"/>
                    <a:pt x="432" y="141"/>
                    <a:pt x="380" y="152"/>
                  </a:cubicBezTo>
                  <a:cubicBezTo>
                    <a:pt x="339" y="160"/>
                    <a:pt x="285" y="165"/>
                    <a:pt x="228" y="16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2" name="Freeform 828">
              <a:extLst>
                <a:ext uri="{FF2B5EF4-FFF2-40B4-BE49-F238E27FC236}">
                  <a16:creationId xmlns:a16="http://schemas.microsoft.com/office/drawing/2014/main" id="{A680DA18-26B0-5AD7-E9D8-A9BEB860C98F}"/>
                </a:ext>
              </a:extLst>
            </p:cNvPr>
            <p:cNvSpPr/>
            <p:nvPr/>
          </p:nvSpPr>
          <p:spPr>
            <a:xfrm>
              <a:off x="6306412" y="1325898"/>
              <a:ext cx="163800" cy="59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6" h="166">
                  <a:moveTo>
                    <a:pt x="420" y="105"/>
                  </a:moveTo>
                  <a:close/>
                  <a:moveTo>
                    <a:pt x="36" y="102"/>
                  </a:moveTo>
                  <a:cubicBezTo>
                    <a:pt x="47" y="112"/>
                    <a:pt x="113" y="131"/>
                    <a:pt x="228" y="131"/>
                  </a:cubicBezTo>
                  <a:cubicBezTo>
                    <a:pt x="343" y="131"/>
                    <a:pt x="409" y="112"/>
                    <a:pt x="421" y="102"/>
                  </a:cubicBezTo>
                  <a:lnTo>
                    <a:pt x="421" y="55"/>
                  </a:lnTo>
                  <a:cubicBezTo>
                    <a:pt x="409" y="59"/>
                    <a:pt x="397" y="63"/>
                    <a:pt x="386" y="65"/>
                  </a:cubicBezTo>
                  <a:cubicBezTo>
                    <a:pt x="348" y="73"/>
                    <a:pt x="298" y="78"/>
                    <a:pt x="244" y="79"/>
                  </a:cubicBezTo>
                  <a:cubicBezTo>
                    <a:pt x="234" y="79"/>
                    <a:pt x="223" y="79"/>
                    <a:pt x="213" y="79"/>
                  </a:cubicBezTo>
                  <a:cubicBezTo>
                    <a:pt x="159" y="78"/>
                    <a:pt x="108" y="73"/>
                    <a:pt x="71" y="65"/>
                  </a:cubicBezTo>
                  <a:cubicBezTo>
                    <a:pt x="60" y="62"/>
                    <a:pt x="47" y="59"/>
                    <a:pt x="36" y="55"/>
                  </a:cubicBezTo>
                  <a:close/>
                  <a:moveTo>
                    <a:pt x="228" y="166"/>
                  </a:moveTo>
                  <a:cubicBezTo>
                    <a:pt x="171" y="166"/>
                    <a:pt x="117" y="161"/>
                    <a:pt x="76" y="153"/>
                  </a:cubicBezTo>
                  <a:cubicBezTo>
                    <a:pt x="24" y="142"/>
                    <a:pt x="0" y="127"/>
                    <a:pt x="0" y="105"/>
                  </a:cubicBezTo>
                  <a:lnTo>
                    <a:pt x="1" y="18"/>
                  </a:lnTo>
                  <a:cubicBezTo>
                    <a:pt x="1" y="8"/>
                    <a:pt x="9" y="0"/>
                    <a:pt x="18" y="0"/>
                  </a:cubicBezTo>
                  <a:cubicBezTo>
                    <a:pt x="27" y="0"/>
                    <a:pt x="34" y="7"/>
                    <a:pt x="36" y="15"/>
                  </a:cubicBezTo>
                  <a:cubicBezTo>
                    <a:pt x="38" y="17"/>
                    <a:pt x="50" y="25"/>
                    <a:pt x="89" y="33"/>
                  </a:cubicBezTo>
                  <a:cubicBezTo>
                    <a:pt x="123" y="39"/>
                    <a:pt x="167" y="43"/>
                    <a:pt x="213" y="44"/>
                  </a:cubicBezTo>
                  <a:cubicBezTo>
                    <a:pt x="223" y="44"/>
                    <a:pt x="233" y="44"/>
                    <a:pt x="243" y="44"/>
                  </a:cubicBezTo>
                  <a:cubicBezTo>
                    <a:pt x="289" y="43"/>
                    <a:pt x="333" y="39"/>
                    <a:pt x="367" y="33"/>
                  </a:cubicBezTo>
                  <a:cubicBezTo>
                    <a:pt x="406" y="25"/>
                    <a:pt x="418" y="17"/>
                    <a:pt x="421" y="15"/>
                  </a:cubicBezTo>
                  <a:cubicBezTo>
                    <a:pt x="423" y="7"/>
                    <a:pt x="430" y="0"/>
                    <a:pt x="439" y="0"/>
                  </a:cubicBezTo>
                  <a:cubicBezTo>
                    <a:pt x="448" y="0"/>
                    <a:pt x="456" y="8"/>
                    <a:pt x="456" y="18"/>
                  </a:cubicBezTo>
                  <a:lnTo>
                    <a:pt x="456" y="105"/>
                  </a:lnTo>
                  <a:cubicBezTo>
                    <a:pt x="456" y="127"/>
                    <a:pt x="432" y="142"/>
                    <a:pt x="380" y="153"/>
                  </a:cubicBezTo>
                  <a:cubicBezTo>
                    <a:pt x="339" y="161"/>
                    <a:pt x="285" y="166"/>
                    <a:pt x="228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3" name="Freeform 829">
              <a:extLst>
                <a:ext uri="{FF2B5EF4-FFF2-40B4-BE49-F238E27FC236}">
                  <a16:creationId xmlns:a16="http://schemas.microsoft.com/office/drawing/2014/main" id="{E4A0BC98-C745-B279-4471-C9E43B4FA2A6}"/>
                </a:ext>
              </a:extLst>
            </p:cNvPr>
            <p:cNvSpPr/>
            <p:nvPr/>
          </p:nvSpPr>
          <p:spPr>
            <a:xfrm>
              <a:off x="6306772" y="1279098"/>
              <a:ext cx="163440" cy="435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5" h="122">
                  <a:moveTo>
                    <a:pt x="421" y="65"/>
                  </a:moveTo>
                  <a:close/>
                  <a:moveTo>
                    <a:pt x="39" y="61"/>
                  </a:moveTo>
                  <a:cubicBezTo>
                    <a:pt x="46" y="65"/>
                    <a:pt x="60" y="70"/>
                    <a:pt x="88" y="76"/>
                  </a:cubicBezTo>
                  <a:cubicBezTo>
                    <a:pt x="122" y="82"/>
                    <a:pt x="166" y="86"/>
                    <a:pt x="212" y="87"/>
                  </a:cubicBezTo>
                  <a:cubicBezTo>
                    <a:pt x="222" y="87"/>
                    <a:pt x="232" y="87"/>
                    <a:pt x="242" y="87"/>
                  </a:cubicBezTo>
                  <a:cubicBezTo>
                    <a:pt x="288" y="86"/>
                    <a:pt x="332" y="82"/>
                    <a:pt x="366" y="76"/>
                  </a:cubicBezTo>
                  <a:cubicBezTo>
                    <a:pt x="395" y="70"/>
                    <a:pt x="409" y="65"/>
                    <a:pt x="416" y="61"/>
                  </a:cubicBezTo>
                  <a:cubicBezTo>
                    <a:pt x="396" y="51"/>
                    <a:pt x="332" y="35"/>
                    <a:pt x="227" y="35"/>
                  </a:cubicBezTo>
                  <a:cubicBezTo>
                    <a:pt x="123" y="35"/>
                    <a:pt x="59" y="51"/>
                    <a:pt x="39" y="61"/>
                  </a:cubicBezTo>
                  <a:close/>
                  <a:moveTo>
                    <a:pt x="227" y="122"/>
                  </a:moveTo>
                  <a:cubicBezTo>
                    <a:pt x="222" y="122"/>
                    <a:pt x="217" y="122"/>
                    <a:pt x="212" y="122"/>
                  </a:cubicBezTo>
                  <a:cubicBezTo>
                    <a:pt x="158" y="121"/>
                    <a:pt x="107" y="116"/>
                    <a:pt x="70" y="108"/>
                  </a:cubicBezTo>
                  <a:cubicBezTo>
                    <a:pt x="40" y="101"/>
                    <a:pt x="0" y="89"/>
                    <a:pt x="0" y="61"/>
                  </a:cubicBezTo>
                  <a:cubicBezTo>
                    <a:pt x="0" y="39"/>
                    <a:pt x="24" y="24"/>
                    <a:pt x="75" y="13"/>
                  </a:cubicBezTo>
                  <a:cubicBezTo>
                    <a:pt x="116" y="5"/>
                    <a:pt x="170" y="0"/>
                    <a:pt x="227" y="0"/>
                  </a:cubicBezTo>
                  <a:cubicBezTo>
                    <a:pt x="285" y="0"/>
                    <a:pt x="339" y="5"/>
                    <a:pt x="379" y="13"/>
                  </a:cubicBezTo>
                  <a:cubicBezTo>
                    <a:pt x="431" y="24"/>
                    <a:pt x="455" y="39"/>
                    <a:pt x="455" y="61"/>
                  </a:cubicBezTo>
                  <a:cubicBezTo>
                    <a:pt x="455" y="89"/>
                    <a:pt x="415" y="101"/>
                    <a:pt x="385" y="108"/>
                  </a:cubicBezTo>
                  <a:cubicBezTo>
                    <a:pt x="347" y="116"/>
                    <a:pt x="297" y="121"/>
                    <a:pt x="243" y="122"/>
                  </a:cubicBezTo>
                  <a:cubicBezTo>
                    <a:pt x="238" y="122"/>
                    <a:pt x="233" y="122"/>
                    <a:pt x="227" y="122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4" name="Freeform 830">
              <a:extLst>
                <a:ext uri="{FF2B5EF4-FFF2-40B4-BE49-F238E27FC236}">
                  <a16:creationId xmlns:a16="http://schemas.microsoft.com/office/drawing/2014/main" id="{336F0712-5369-4634-64E6-9557FE381AD1}"/>
                </a:ext>
              </a:extLst>
            </p:cNvPr>
            <p:cNvSpPr/>
            <p:nvPr/>
          </p:nvSpPr>
          <p:spPr>
            <a:xfrm>
              <a:off x="6306412" y="1294938"/>
              <a:ext cx="163800" cy="59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6" h="165">
                  <a:moveTo>
                    <a:pt x="420" y="104"/>
                  </a:moveTo>
                  <a:close/>
                  <a:moveTo>
                    <a:pt x="36" y="101"/>
                  </a:moveTo>
                  <a:cubicBezTo>
                    <a:pt x="47" y="111"/>
                    <a:pt x="113" y="130"/>
                    <a:pt x="228" y="130"/>
                  </a:cubicBezTo>
                  <a:cubicBezTo>
                    <a:pt x="343" y="130"/>
                    <a:pt x="409" y="111"/>
                    <a:pt x="421" y="101"/>
                  </a:cubicBezTo>
                  <a:lnTo>
                    <a:pt x="421" y="54"/>
                  </a:lnTo>
                  <a:cubicBezTo>
                    <a:pt x="409" y="58"/>
                    <a:pt x="397" y="62"/>
                    <a:pt x="386" y="64"/>
                  </a:cubicBezTo>
                  <a:cubicBezTo>
                    <a:pt x="348" y="72"/>
                    <a:pt x="298" y="77"/>
                    <a:pt x="244" y="78"/>
                  </a:cubicBezTo>
                  <a:cubicBezTo>
                    <a:pt x="234" y="78"/>
                    <a:pt x="223" y="78"/>
                    <a:pt x="213" y="78"/>
                  </a:cubicBezTo>
                  <a:cubicBezTo>
                    <a:pt x="159" y="77"/>
                    <a:pt x="108" y="72"/>
                    <a:pt x="71" y="64"/>
                  </a:cubicBezTo>
                  <a:cubicBezTo>
                    <a:pt x="60" y="62"/>
                    <a:pt x="47" y="58"/>
                    <a:pt x="36" y="54"/>
                  </a:cubicBezTo>
                  <a:close/>
                  <a:moveTo>
                    <a:pt x="228" y="165"/>
                  </a:moveTo>
                  <a:cubicBezTo>
                    <a:pt x="171" y="165"/>
                    <a:pt x="117" y="160"/>
                    <a:pt x="76" y="152"/>
                  </a:cubicBezTo>
                  <a:cubicBezTo>
                    <a:pt x="24" y="141"/>
                    <a:pt x="0" y="126"/>
                    <a:pt x="0" y="104"/>
                  </a:cubicBezTo>
                  <a:lnTo>
                    <a:pt x="1" y="17"/>
                  </a:lnTo>
                  <a:cubicBezTo>
                    <a:pt x="1" y="7"/>
                    <a:pt x="9" y="0"/>
                    <a:pt x="18" y="0"/>
                  </a:cubicBezTo>
                  <a:cubicBezTo>
                    <a:pt x="27" y="0"/>
                    <a:pt x="34" y="6"/>
                    <a:pt x="36" y="14"/>
                  </a:cubicBezTo>
                  <a:cubicBezTo>
                    <a:pt x="38" y="16"/>
                    <a:pt x="50" y="24"/>
                    <a:pt x="89" y="32"/>
                  </a:cubicBezTo>
                  <a:cubicBezTo>
                    <a:pt x="123" y="38"/>
                    <a:pt x="167" y="42"/>
                    <a:pt x="213" y="43"/>
                  </a:cubicBezTo>
                  <a:cubicBezTo>
                    <a:pt x="223" y="43"/>
                    <a:pt x="233" y="43"/>
                    <a:pt x="243" y="43"/>
                  </a:cubicBezTo>
                  <a:cubicBezTo>
                    <a:pt x="289" y="42"/>
                    <a:pt x="333" y="38"/>
                    <a:pt x="367" y="32"/>
                  </a:cubicBezTo>
                  <a:cubicBezTo>
                    <a:pt x="406" y="24"/>
                    <a:pt x="418" y="16"/>
                    <a:pt x="421" y="14"/>
                  </a:cubicBezTo>
                  <a:cubicBezTo>
                    <a:pt x="423" y="6"/>
                    <a:pt x="430" y="0"/>
                    <a:pt x="439" y="0"/>
                  </a:cubicBezTo>
                  <a:cubicBezTo>
                    <a:pt x="448" y="0"/>
                    <a:pt x="456" y="8"/>
                    <a:pt x="456" y="17"/>
                  </a:cubicBezTo>
                  <a:lnTo>
                    <a:pt x="456" y="104"/>
                  </a:lnTo>
                  <a:cubicBezTo>
                    <a:pt x="456" y="126"/>
                    <a:pt x="432" y="141"/>
                    <a:pt x="380" y="152"/>
                  </a:cubicBezTo>
                  <a:cubicBezTo>
                    <a:pt x="339" y="160"/>
                    <a:pt x="285" y="165"/>
                    <a:pt x="228" y="16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5" name="Freeform 831">
              <a:extLst>
                <a:ext uri="{FF2B5EF4-FFF2-40B4-BE49-F238E27FC236}">
                  <a16:creationId xmlns:a16="http://schemas.microsoft.com/office/drawing/2014/main" id="{8CC933BD-AA28-E9A9-9386-35E4E666ECE0}"/>
                </a:ext>
              </a:extLst>
            </p:cNvPr>
            <p:cNvSpPr/>
            <p:nvPr/>
          </p:nvSpPr>
          <p:spPr>
            <a:xfrm>
              <a:off x="6484252" y="1294578"/>
              <a:ext cx="164520" cy="59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8" h="166">
                  <a:moveTo>
                    <a:pt x="422" y="105"/>
                  </a:moveTo>
                  <a:close/>
                  <a:moveTo>
                    <a:pt x="35" y="102"/>
                  </a:moveTo>
                  <a:cubicBezTo>
                    <a:pt x="47" y="112"/>
                    <a:pt x="113" y="131"/>
                    <a:pt x="229" y="131"/>
                  </a:cubicBezTo>
                  <a:cubicBezTo>
                    <a:pt x="344" y="131"/>
                    <a:pt x="410" y="112"/>
                    <a:pt x="422" y="102"/>
                  </a:cubicBezTo>
                  <a:lnTo>
                    <a:pt x="422" y="54"/>
                  </a:lnTo>
                  <a:cubicBezTo>
                    <a:pt x="411" y="59"/>
                    <a:pt x="398" y="62"/>
                    <a:pt x="387" y="65"/>
                  </a:cubicBezTo>
                  <a:cubicBezTo>
                    <a:pt x="349" y="73"/>
                    <a:pt x="299" y="78"/>
                    <a:pt x="244" y="79"/>
                  </a:cubicBezTo>
                  <a:cubicBezTo>
                    <a:pt x="234" y="79"/>
                    <a:pt x="224" y="79"/>
                    <a:pt x="213" y="79"/>
                  </a:cubicBezTo>
                  <a:cubicBezTo>
                    <a:pt x="159" y="78"/>
                    <a:pt x="109" y="73"/>
                    <a:pt x="71" y="65"/>
                  </a:cubicBezTo>
                  <a:cubicBezTo>
                    <a:pt x="60" y="62"/>
                    <a:pt x="47" y="59"/>
                    <a:pt x="36" y="54"/>
                  </a:cubicBezTo>
                  <a:close/>
                  <a:moveTo>
                    <a:pt x="229" y="166"/>
                  </a:moveTo>
                  <a:cubicBezTo>
                    <a:pt x="171" y="166"/>
                    <a:pt x="117" y="161"/>
                    <a:pt x="76" y="153"/>
                  </a:cubicBezTo>
                  <a:cubicBezTo>
                    <a:pt x="24" y="142"/>
                    <a:pt x="0" y="127"/>
                    <a:pt x="0" y="105"/>
                  </a:cubicBezTo>
                  <a:lnTo>
                    <a:pt x="0" y="18"/>
                  </a:lnTo>
                  <a:cubicBezTo>
                    <a:pt x="1" y="8"/>
                    <a:pt x="8" y="0"/>
                    <a:pt x="18" y="0"/>
                  </a:cubicBezTo>
                  <a:cubicBezTo>
                    <a:pt x="27" y="0"/>
                    <a:pt x="34" y="6"/>
                    <a:pt x="36" y="15"/>
                  </a:cubicBezTo>
                  <a:cubicBezTo>
                    <a:pt x="38" y="17"/>
                    <a:pt x="50" y="25"/>
                    <a:pt x="90" y="33"/>
                  </a:cubicBezTo>
                  <a:cubicBezTo>
                    <a:pt x="123" y="39"/>
                    <a:pt x="168" y="43"/>
                    <a:pt x="214" y="44"/>
                  </a:cubicBezTo>
                  <a:cubicBezTo>
                    <a:pt x="224" y="44"/>
                    <a:pt x="234" y="44"/>
                    <a:pt x="244" y="44"/>
                  </a:cubicBezTo>
                  <a:cubicBezTo>
                    <a:pt x="290" y="43"/>
                    <a:pt x="334" y="39"/>
                    <a:pt x="368" y="33"/>
                  </a:cubicBezTo>
                  <a:cubicBezTo>
                    <a:pt x="408" y="25"/>
                    <a:pt x="420" y="17"/>
                    <a:pt x="422" y="15"/>
                  </a:cubicBezTo>
                  <a:cubicBezTo>
                    <a:pt x="424" y="6"/>
                    <a:pt x="431" y="0"/>
                    <a:pt x="440" y="0"/>
                  </a:cubicBezTo>
                  <a:cubicBezTo>
                    <a:pt x="450" y="0"/>
                    <a:pt x="458" y="8"/>
                    <a:pt x="458" y="18"/>
                  </a:cubicBezTo>
                  <a:lnTo>
                    <a:pt x="457" y="105"/>
                  </a:lnTo>
                  <a:cubicBezTo>
                    <a:pt x="457" y="127"/>
                    <a:pt x="433" y="142"/>
                    <a:pt x="381" y="153"/>
                  </a:cubicBezTo>
                  <a:cubicBezTo>
                    <a:pt x="340" y="161"/>
                    <a:pt x="286" y="166"/>
                    <a:pt x="229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6" name="Freeform 832">
              <a:extLst>
                <a:ext uri="{FF2B5EF4-FFF2-40B4-BE49-F238E27FC236}">
                  <a16:creationId xmlns:a16="http://schemas.microsoft.com/office/drawing/2014/main" id="{4976CD35-7D32-03CF-76A7-42BBC18B646C}"/>
                </a:ext>
              </a:extLst>
            </p:cNvPr>
            <p:cNvSpPr/>
            <p:nvPr/>
          </p:nvSpPr>
          <p:spPr>
            <a:xfrm>
              <a:off x="6484252" y="1326258"/>
              <a:ext cx="164520" cy="59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8" h="166">
                  <a:moveTo>
                    <a:pt x="422" y="104"/>
                  </a:moveTo>
                  <a:close/>
                  <a:moveTo>
                    <a:pt x="35" y="101"/>
                  </a:moveTo>
                  <a:cubicBezTo>
                    <a:pt x="47" y="112"/>
                    <a:pt x="113" y="130"/>
                    <a:pt x="229" y="130"/>
                  </a:cubicBezTo>
                  <a:cubicBezTo>
                    <a:pt x="344" y="130"/>
                    <a:pt x="410" y="112"/>
                    <a:pt x="422" y="101"/>
                  </a:cubicBezTo>
                  <a:lnTo>
                    <a:pt x="422" y="54"/>
                  </a:lnTo>
                  <a:cubicBezTo>
                    <a:pt x="411" y="59"/>
                    <a:pt x="398" y="62"/>
                    <a:pt x="387" y="64"/>
                  </a:cubicBezTo>
                  <a:cubicBezTo>
                    <a:pt x="349" y="73"/>
                    <a:pt x="299" y="78"/>
                    <a:pt x="244" y="78"/>
                  </a:cubicBezTo>
                  <a:cubicBezTo>
                    <a:pt x="234" y="79"/>
                    <a:pt x="224" y="79"/>
                    <a:pt x="213" y="78"/>
                  </a:cubicBezTo>
                  <a:cubicBezTo>
                    <a:pt x="159" y="78"/>
                    <a:pt x="109" y="73"/>
                    <a:pt x="71" y="64"/>
                  </a:cubicBezTo>
                  <a:cubicBezTo>
                    <a:pt x="60" y="62"/>
                    <a:pt x="47" y="58"/>
                    <a:pt x="36" y="54"/>
                  </a:cubicBezTo>
                  <a:close/>
                  <a:moveTo>
                    <a:pt x="229" y="166"/>
                  </a:moveTo>
                  <a:cubicBezTo>
                    <a:pt x="171" y="166"/>
                    <a:pt x="117" y="161"/>
                    <a:pt x="76" y="152"/>
                  </a:cubicBezTo>
                  <a:cubicBezTo>
                    <a:pt x="24" y="142"/>
                    <a:pt x="0" y="126"/>
                    <a:pt x="0" y="104"/>
                  </a:cubicBezTo>
                  <a:lnTo>
                    <a:pt x="0" y="17"/>
                  </a:lnTo>
                  <a:cubicBezTo>
                    <a:pt x="1" y="8"/>
                    <a:pt x="8" y="0"/>
                    <a:pt x="18" y="0"/>
                  </a:cubicBezTo>
                  <a:cubicBezTo>
                    <a:pt x="27" y="0"/>
                    <a:pt x="34" y="6"/>
                    <a:pt x="36" y="14"/>
                  </a:cubicBezTo>
                  <a:cubicBezTo>
                    <a:pt x="38" y="17"/>
                    <a:pt x="50" y="25"/>
                    <a:pt x="90" y="32"/>
                  </a:cubicBezTo>
                  <a:cubicBezTo>
                    <a:pt x="123" y="38"/>
                    <a:pt x="168" y="42"/>
                    <a:pt x="214" y="43"/>
                  </a:cubicBezTo>
                  <a:cubicBezTo>
                    <a:pt x="224" y="43"/>
                    <a:pt x="234" y="43"/>
                    <a:pt x="244" y="43"/>
                  </a:cubicBezTo>
                  <a:cubicBezTo>
                    <a:pt x="290" y="42"/>
                    <a:pt x="334" y="39"/>
                    <a:pt x="368" y="32"/>
                  </a:cubicBezTo>
                  <a:cubicBezTo>
                    <a:pt x="408" y="25"/>
                    <a:pt x="420" y="17"/>
                    <a:pt x="422" y="14"/>
                  </a:cubicBezTo>
                  <a:cubicBezTo>
                    <a:pt x="424" y="6"/>
                    <a:pt x="431" y="0"/>
                    <a:pt x="440" y="0"/>
                  </a:cubicBezTo>
                  <a:cubicBezTo>
                    <a:pt x="450" y="0"/>
                    <a:pt x="458" y="8"/>
                    <a:pt x="458" y="17"/>
                  </a:cubicBezTo>
                  <a:lnTo>
                    <a:pt x="458" y="18"/>
                  </a:lnTo>
                  <a:lnTo>
                    <a:pt x="457" y="104"/>
                  </a:lnTo>
                  <a:cubicBezTo>
                    <a:pt x="457" y="126"/>
                    <a:pt x="433" y="142"/>
                    <a:pt x="381" y="152"/>
                  </a:cubicBezTo>
                  <a:cubicBezTo>
                    <a:pt x="340" y="161"/>
                    <a:pt x="286" y="166"/>
                    <a:pt x="229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7" name="Freeform 833">
              <a:extLst>
                <a:ext uri="{FF2B5EF4-FFF2-40B4-BE49-F238E27FC236}">
                  <a16:creationId xmlns:a16="http://schemas.microsoft.com/office/drawing/2014/main" id="{6FD83CBA-68DD-FD1D-4193-74DA34CFF60A}"/>
                </a:ext>
              </a:extLst>
            </p:cNvPr>
            <p:cNvSpPr/>
            <p:nvPr/>
          </p:nvSpPr>
          <p:spPr>
            <a:xfrm>
              <a:off x="6484252" y="1357578"/>
              <a:ext cx="164520" cy="59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8" h="166">
                  <a:moveTo>
                    <a:pt x="422" y="105"/>
                  </a:moveTo>
                  <a:close/>
                  <a:moveTo>
                    <a:pt x="35" y="102"/>
                  </a:moveTo>
                  <a:cubicBezTo>
                    <a:pt x="47" y="112"/>
                    <a:pt x="113" y="131"/>
                    <a:pt x="229" y="131"/>
                  </a:cubicBezTo>
                  <a:cubicBezTo>
                    <a:pt x="344" y="131"/>
                    <a:pt x="410" y="112"/>
                    <a:pt x="422" y="102"/>
                  </a:cubicBezTo>
                  <a:lnTo>
                    <a:pt x="422" y="55"/>
                  </a:lnTo>
                  <a:cubicBezTo>
                    <a:pt x="411" y="59"/>
                    <a:pt x="398" y="62"/>
                    <a:pt x="387" y="65"/>
                  </a:cubicBezTo>
                  <a:cubicBezTo>
                    <a:pt x="349" y="73"/>
                    <a:pt x="299" y="78"/>
                    <a:pt x="244" y="79"/>
                  </a:cubicBezTo>
                  <a:cubicBezTo>
                    <a:pt x="234" y="79"/>
                    <a:pt x="224" y="79"/>
                    <a:pt x="213" y="79"/>
                  </a:cubicBezTo>
                  <a:cubicBezTo>
                    <a:pt x="159" y="78"/>
                    <a:pt x="109" y="73"/>
                    <a:pt x="71" y="65"/>
                  </a:cubicBezTo>
                  <a:cubicBezTo>
                    <a:pt x="60" y="62"/>
                    <a:pt x="47" y="59"/>
                    <a:pt x="36" y="55"/>
                  </a:cubicBezTo>
                  <a:close/>
                  <a:moveTo>
                    <a:pt x="229" y="166"/>
                  </a:moveTo>
                  <a:cubicBezTo>
                    <a:pt x="171" y="166"/>
                    <a:pt x="117" y="161"/>
                    <a:pt x="76" y="153"/>
                  </a:cubicBezTo>
                  <a:cubicBezTo>
                    <a:pt x="24" y="142"/>
                    <a:pt x="0" y="127"/>
                    <a:pt x="0" y="105"/>
                  </a:cubicBezTo>
                  <a:lnTo>
                    <a:pt x="0" y="18"/>
                  </a:lnTo>
                  <a:cubicBezTo>
                    <a:pt x="1" y="8"/>
                    <a:pt x="8" y="0"/>
                    <a:pt x="18" y="0"/>
                  </a:cubicBezTo>
                  <a:cubicBezTo>
                    <a:pt x="27" y="0"/>
                    <a:pt x="34" y="7"/>
                    <a:pt x="36" y="15"/>
                  </a:cubicBezTo>
                  <a:cubicBezTo>
                    <a:pt x="38" y="17"/>
                    <a:pt x="50" y="25"/>
                    <a:pt x="90" y="33"/>
                  </a:cubicBezTo>
                  <a:cubicBezTo>
                    <a:pt x="123" y="39"/>
                    <a:pt x="168" y="43"/>
                    <a:pt x="214" y="44"/>
                  </a:cubicBezTo>
                  <a:cubicBezTo>
                    <a:pt x="224" y="44"/>
                    <a:pt x="234" y="44"/>
                    <a:pt x="244" y="44"/>
                  </a:cubicBezTo>
                  <a:cubicBezTo>
                    <a:pt x="290" y="43"/>
                    <a:pt x="334" y="39"/>
                    <a:pt x="368" y="33"/>
                  </a:cubicBezTo>
                  <a:cubicBezTo>
                    <a:pt x="408" y="25"/>
                    <a:pt x="420" y="17"/>
                    <a:pt x="422" y="15"/>
                  </a:cubicBezTo>
                  <a:cubicBezTo>
                    <a:pt x="424" y="7"/>
                    <a:pt x="431" y="0"/>
                    <a:pt x="440" y="0"/>
                  </a:cubicBezTo>
                  <a:cubicBezTo>
                    <a:pt x="450" y="0"/>
                    <a:pt x="458" y="8"/>
                    <a:pt x="458" y="18"/>
                  </a:cubicBezTo>
                  <a:lnTo>
                    <a:pt x="457" y="105"/>
                  </a:lnTo>
                  <a:cubicBezTo>
                    <a:pt x="457" y="127"/>
                    <a:pt x="433" y="142"/>
                    <a:pt x="381" y="153"/>
                  </a:cubicBezTo>
                  <a:cubicBezTo>
                    <a:pt x="340" y="161"/>
                    <a:pt x="286" y="166"/>
                    <a:pt x="229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8" name="Freeform 834">
              <a:extLst>
                <a:ext uri="{FF2B5EF4-FFF2-40B4-BE49-F238E27FC236}">
                  <a16:creationId xmlns:a16="http://schemas.microsoft.com/office/drawing/2014/main" id="{37CE6825-EB26-8A58-F452-9EA813494A49}"/>
                </a:ext>
              </a:extLst>
            </p:cNvPr>
            <p:cNvSpPr/>
            <p:nvPr/>
          </p:nvSpPr>
          <p:spPr>
            <a:xfrm>
              <a:off x="6484252" y="1389258"/>
              <a:ext cx="164520" cy="59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8" h="166">
                  <a:moveTo>
                    <a:pt x="422" y="105"/>
                  </a:moveTo>
                  <a:close/>
                  <a:moveTo>
                    <a:pt x="35" y="102"/>
                  </a:moveTo>
                  <a:cubicBezTo>
                    <a:pt x="47" y="112"/>
                    <a:pt x="113" y="131"/>
                    <a:pt x="229" y="131"/>
                  </a:cubicBezTo>
                  <a:cubicBezTo>
                    <a:pt x="344" y="131"/>
                    <a:pt x="410" y="112"/>
                    <a:pt x="422" y="102"/>
                  </a:cubicBezTo>
                  <a:lnTo>
                    <a:pt x="422" y="55"/>
                  </a:lnTo>
                  <a:cubicBezTo>
                    <a:pt x="411" y="59"/>
                    <a:pt x="398" y="62"/>
                    <a:pt x="387" y="65"/>
                  </a:cubicBezTo>
                  <a:cubicBezTo>
                    <a:pt x="349" y="73"/>
                    <a:pt x="299" y="78"/>
                    <a:pt x="244" y="79"/>
                  </a:cubicBezTo>
                  <a:cubicBezTo>
                    <a:pt x="234" y="79"/>
                    <a:pt x="224" y="79"/>
                    <a:pt x="213" y="79"/>
                  </a:cubicBezTo>
                  <a:cubicBezTo>
                    <a:pt x="159" y="78"/>
                    <a:pt x="109" y="73"/>
                    <a:pt x="71" y="65"/>
                  </a:cubicBezTo>
                  <a:cubicBezTo>
                    <a:pt x="60" y="62"/>
                    <a:pt x="47" y="59"/>
                    <a:pt x="36" y="55"/>
                  </a:cubicBezTo>
                  <a:close/>
                  <a:moveTo>
                    <a:pt x="229" y="166"/>
                  </a:moveTo>
                  <a:cubicBezTo>
                    <a:pt x="171" y="166"/>
                    <a:pt x="117" y="161"/>
                    <a:pt x="76" y="153"/>
                  </a:cubicBezTo>
                  <a:cubicBezTo>
                    <a:pt x="24" y="142"/>
                    <a:pt x="0" y="127"/>
                    <a:pt x="0" y="105"/>
                  </a:cubicBezTo>
                  <a:lnTo>
                    <a:pt x="0" y="18"/>
                  </a:lnTo>
                  <a:cubicBezTo>
                    <a:pt x="1" y="8"/>
                    <a:pt x="8" y="0"/>
                    <a:pt x="18" y="0"/>
                  </a:cubicBezTo>
                  <a:cubicBezTo>
                    <a:pt x="27" y="0"/>
                    <a:pt x="34" y="7"/>
                    <a:pt x="36" y="15"/>
                  </a:cubicBezTo>
                  <a:cubicBezTo>
                    <a:pt x="38" y="17"/>
                    <a:pt x="50" y="25"/>
                    <a:pt x="90" y="33"/>
                  </a:cubicBezTo>
                  <a:cubicBezTo>
                    <a:pt x="123" y="39"/>
                    <a:pt x="168" y="43"/>
                    <a:pt x="214" y="44"/>
                  </a:cubicBezTo>
                  <a:cubicBezTo>
                    <a:pt x="224" y="44"/>
                    <a:pt x="234" y="44"/>
                    <a:pt x="244" y="44"/>
                  </a:cubicBezTo>
                  <a:cubicBezTo>
                    <a:pt x="290" y="43"/>
                    <a:pt x="334" y="39"/>
                    <a:pt x="368" y="33"/>
                  </a:cubicBezTo>
                  <a:cubicBezTo>
                    <a:pt x="408" y="25"/>
                    <a:pt x="420" y="17"/>
                    <a:pt x="422" y="15"/>
                  </a:cubicBezTo>
                  <a:cubicBezTo>
                    <a:pt x="424" y="7"/>
                    <a:pt x="431" y="0"/>
                    <a:pt x="440" y="0"/>
                  </a:cubicBezTo>
                  <a:cubicBezTo>
                    <a:pt x="450" y="0"/>
                    <a:pt x="458" y="8"/>
                    <a:pt x="458" y="18"/>
                  </a:cubicBezTo>
                  <a:lnTo>
                    <a:pt x="457" y="105"/>
                  </a:lnTo>
                  <a:cubicBezTo>
                    <a:pt x="457" y="127"/>
                    <a:pt x="433" y="142"/>
                    <a:pt x="381" y="153"/>
                  </a:cubicBezTo>
                  <a:cubicBezTo>
                    <a:pt x="340" y="161"/>
                    <a:pt x="286" y="166"/>
                    <a:pt x="229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9" name="Freeform 835">
              <a:extLst>
                <a:ext uri="{FF2B5EF4-FFF2-40B4-BE49-F238E27FC236}">
                  <a16:creationId xmlns:a16="http://schemas.microsoft.com/office/drawing/2014/main" id="{58F218E5-5EBA-1E85-B5F2-F1015C42F0F9}"/>
                </a:ext>
              </a:extLst>
            </p:cNvPr>
            <p:cNvSpPr/>
            <p:nvPr/>
          </p:nvSpPr>
          <p:spPr>
            <a:xfrm>
              <a:off x="6484252" y="1420938"/>
              <a:ext cx="164520" cy="59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8" h="166">
                  <a:moveTo>
                    <a:pt x="422" y="105"/>
                  </a:moveTo>
                  <a:close/>
                  <a:moveTo>
                    <a:pt x="35" y="102"/>
                  </a:moveTo>
                  <a:cubicBezTo>
                    <a:pt x="47" y="112"/>
                    <a:pt x="113" y="131"/>
                    <a:pt x="229" y="131"/>
                  </a:cubicBezTo>
                  <a:cubicBezTo>
                    <a:pt x="344" y="131"/>
                    <a:pt x="410" y="112"/>
                    <a:pt x="422" y="102"/>
                  </a:cubicBezTo>
                  <a:lnTo>
                    <a:pt x="422" y="55"/>
                  </a:lnTo>
                  <a:cubicBezTo>
                    <a:pt x="411" y="59"/>
                    <a:pt x="398" y="62"/>
                    <a:pt x="387" y="65"/>
                  </a:cubicBezTo>
                  <a:cubicBezTo>
                    <a:pt x="349" y="73"/>
                    <a:pt x="299" y="78"/>
                    <a:pt x="244" y="79"/>
                  </a:cubicBezTo>
                  <a:cubicBezTo>
                    <a:pt x="234" y="79"/>
                    <a:pt x="224" y="79"/>
                    <a:pt x="213" y="79"/>
                  </a:cubicBezTo>
                  <a:cubicBezTo>
                    <a:pt x="159" y="78"/>
                    <a:pt x="109" y="73"/>
                    <a:pt x="71" y="65"/>
                  </a:cubicBezTo>
                  <a:cubicBezTo>
                    <a:pt x="60" y="62"/>
                    <a:pt x="47" y="59"/>
                    <a:pt x="36" y="55"/>
                  </a:cubicBezTo>
                  <a:close/>
                  <a:moveTo>
                    <a:pt x="229" y="166"/>
                  </a:moveTo>
                  <a:cubicBezTo>
                    <a:pt x="171" y="166"/>
                    <a:pt x="117" y="161"/>
                    <a:pt x="76" y="153"/>
                  </a:cubicBezTo>
                  <a:cubicBezTo>
                    <a:pt x="24" y="142"/>
                    <a:pt x="0" y="127"/>
                    <a:pt x="0" y="105"/>
                  </a:cubicBezTo>
                  <a:lnTo>
                    <a:pt x="0" y="18"/>
                  </a:lnTo>
                  <a:cubicBezTo>
                    <a:pt x="1" y="8"/>
                    <a:pt x="8" y="0"/>
                    <a:pt x="18" y="0"/>
                  </a:cubicBezTo>
                  <a:cubicBezTo>
                    <a:pt x="27" y="0"/>
                    <a:pt x="34" y="6"/>
                    <a:pt x="36" y="15"/>
                  </a:cubicBezTo>
                  <a:cubicBezTo>
                    <a:pt x="38" y="17"/>
                    <a:pt x="50" y="25"/>
                    <a:pt x="90" y="33"/>
                  </a:cubicBezTo>
                  <a:cubicBezTo>
                    <a:pt x="123" y="39"/>
                    <a:pt x="168" y="43"/>
                    <a:pt x="214" y="44"/>
                  </a:cubicBezTo>
                  <a:cubicBezTo>
                    <a:pt x="224" y="44"/>
                    <a:pt x="234" y="44"/>
                    <a:pt x="244" y="44"/>
                  </a:cubicBezTo>
                  <a:cubicBezTo>
                    <a:pt x="290" y="43"/>
                    <a:pt x="334" y="39"/>
                    <a:pt x="368" y="33"/>
                  </a:cubicBezTo>
                  <a:cubicBezTo>
                    <a:pt x="408" y="25"/>
                    <a:pt x="420" y="17"/>
                    <a:pt x="422" y="15"/>
                  </a:cubicBezTo>
                  <a:cubicBezTo>
                    <a:pt x="424" y="6"/>
                    <a:pt x="431" y="0"/>
                    <a:pt x="440" y="0"/>
                  </a:cubicBezTo>
                  <a:cubicBezTo>
                    <a:pt x="450" y="0"/>
                    <a:pt x="458" y="8"/>
                    <a:pt x="458" y="18"/>
                  </a:cubicBezTo>
                  <a:lnTo>
                    <a:pt x="457" y="105"/>
                  </a:lnTo>
                  <a:cubicBezTo>
                    <a:pt x="457" y="127"/>
                    <a:pt x="433" y="142"/>
                    <a:pt x="381" y="153"/>
                  </a:cubicBezTo>
                  <a:cubicBezTo>
                    <a:pt x="340" y="161"/>
                    <a:pt x="286" y="166"/>
                    <a:pt x="229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0" name="Freeform 836">
              <a:extLst>
                <a:ext uri="{FF2B5EF4-FFF2-40B4-BE49-F238E27FC236}">
                  <a16:creationId xmlns:a16="http://schemas.microsoft.com/office/drawing/2014/main" id="{BAE688FE-6AD9-E048-525A-B99B8AE6D1A8}"/>
                </a:ext>
              </a:extLst>
            </p:cNvPr>
            <p:cNvSpPr/>
            <p:nvPr/>
          </p:nvSpPr>
          <p:spPr>
            <a:xfrm>
              <a:off x="6484252" y="1263258"/>
              <a:ext cx="164520" cy="59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8" h="166">
                  <a:moveTo>
                    <a:pt x="422" y="104"/>
                  </a:moveTo>
                  <a:lnTo>
                    <a:pt x="422" y="105"/>
                  </a:lnTo>
                  <a:close/>
                  <a:moveTo>
                    <a:pt x="35" y="102"/>
                  </a:moveTo>
                  <a:cubicBezTo>
                    <a:pt x="47" y="112"/>
                    <a:pt x="113" y="131"/>
                    <a:pt x="229" y="131"/>
                  </a:cubicBezTo>
                  <a:cubicBezTo>
                    <a:pt x="344" y="131"/>
                    <a:pt x="410" y="112"/>
                    <a:pt x="422" y="102"/>
                  </a:cubicBezTo>
                  <a:lnTo>
                    <a:pt x="422" y="54"/>
                  </a:lnTo>
                  <a:cubicBezTo>
                    <a:pt x="411" y="59"/>
                    <a:pt x="398" y="62"/>
                    <a:pt x="387" y="65"/>
                  </a:cubicBezTo>
                  <a:cubicBezTo>
                    <a:pt x="349" y="73"/>
                    <a:pt x="299" y="78"/>
                    <a:pt x="244" y="79"/>
                  </a:cubicBezTo>
                  <a:cubicBezTo>
                    <a:pt x="234" y="79"/>
                    <a:pt x="224" y="79"/>
                    <a:pt x="213" y="79"/>
                  </a:cubicBezTo>
                  <a:cubicBezTo>
                    <a:pt x="159" y="78"/>
                    <a:pt x="109" y="73"/>
                    <a:pt x="71" y="65"/>
                  </a:cubicBezTo>
                  <a:cubicBezTo>
                    <a:pt x="60" y="62"/>
                    <a:pt x="47" y="59"/>
                    <a:pt x="36" y="54"/>
                  </a:cubicBezTo>
                  <a:close/>
                  <a:moveTo>
                    <a:pt x="229" y="166"/>
                  </a:moveTo>
                  <a:cubicBezTo>
                    <a:pt x="171" y="166"/>
                    <a:pt x="117" y="161"/>
                    <a:pt x="76" y="153"/>
                  </a:cubicBezTo>
                  <a:cubicBezTo>
                    <a:pt x="24" y="142"/>
                    <a:pt x="0" y="127"/>
                    <a:pt x="0" y="105"/>
                  </a:cubicBezTo>
                  <a:lnTo>
                    <a:pt x="0" y="18"/>
                  </a:lnTo>
                  <a:cubicBezTo>
                    <a:pt x="1" y="8"/>
                    <a:pt x="8" y="0"/>
                    <a:pt x="18" y="0"/>
                  </a:cubicBezTo>
                  <a:cubicBezTo>
                    <a:pt x="27" y="0"/>
                    <a:pt x="34" y="6"/>
                    <a:pt x="36" y="15"/>
                  </a:cubicBezTo>
                  <a:cubicBezTo>
                    <a:pt x="38" y="17"/>
                    <a:pt x="50" y="25"/>
                    <a:pt x="90" y="32"/>
                  </a:cubicBezTo>
                  <a:cubicBezTo>
                    <a:pt x="123" y="39"/>
                    <a:pt x="168" y="43"/>
                    <a:pt x="214" y="43"/>
                  </a:cubicBezTo>
                  <a:cubicBezTo>
                    <a:pt x="224" y="44"/>
                    <a:pt x="234" y="44"/>
                    <a:pt x="244" y="43"/>
                  </a:cubicBezTo>
                  <a:cubicBezTo>
                    <a:pt x="290" y="43"/>
                    <a:pt x="334" y="39"/>
                    <a:pt x="368" y="32"/>
                  </a:cubicBezTo>
                  <a:cubicBezTo>
                    <a:pt x="408" y="25"/>
                    <a:pt x="420" y="17"/>
                    <a:pt x="422" y="15"/>
                  </a:cubicBezTo>
                  <a:cubicBezTo>
                    <a:pt x="424" y="6"/>
                    <a:pt x="431" y="0"/>
                    <a:pt x="440" y="0"/>
                  </a:cubicBezTo>
                  <a:cubicBezTo>
                    <a:pt x="450" y="0"/>
                    <a:pt x="458" y="8"/>
                    <a:pt x="458" y="18"/>
                  </a:cubicBezTo>
                  <a:lnTo>
                    <a:pt x="457" y="105"/>
                  </a:lnTo>
                  <a:cubicBezTo>
                    <a:pt x="457" y="127"/>
                    <a:pt x="433" y="142"/>
                    <a:pt x="381" y="153"/>
                  </a:cubicBezTo>
                  <a:cubicBezTo>
                    <a:pt x="340" y="161"/>
                    <a:pt x="286" y="166"/>
                    <a:pt x="229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1" name="Freeform 837">
              <a:extLst>
                <a:ext uri="{FF2B5EF4-FFF2-40B4-BE49-F238E27FC236}">
                  <a16:creationId xmlns:a16="http://schemas.microsoft.com/office/drawing/2014/main" id="{A9EB85C8-E211-90AE-DE39-26AB5729AC79}"/>
                </a:ext>
              </a:extLst>
            </p:cNvPr>
            <p:cNvSpPr/>
            <p:nvPr/>
          </p:nvSpPr>
          <p:spPr>
            <a:xfrm>
              <a:off x="6484252" y="1216097"/>
              <a:ext cx="164520" cy="439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8" h="123">
                  <a:moveTo>
                    <a:pt x="423" y="65"/>
                  </a:moveTo>
                  <a:close/>
                  <a:moveTo>
                    <a:pt x="40" y="61"/>
                  </a:moveTo>
                  <a:cubicBezTo>
                    <a:pt x="47" y="65"/>
                    <a:pt x="61" y="71"/>
                    <a:pt x="90" y="76"/>
                  </a:cubicBezTo>
                  <a:cubicBezTo>
                    <a:pt x="123" y="83"/>
                    <a:pt x="168" y="87"/>
                    <a:pt x="214" y="87"/>
                  </a:cubicBezTo>
                  <a:cubicBezTo>
                    <a:pt x="224" y="87"/>
                    <a:pt x="234" y="88"/>
                    <a:pt x="244" y="87"/>
                  </a:cubicBezTo>
                  <a:cubicBezTo>
                    <a:pt x="290" y="87"/>
                    <a:pt x="334" y="83"/>
                    <a:pt x="368" y="76"/>
                  </a:cubicBezTo>
                  <a:cubicBezTo>
                    <a:pt x="397" y="71"/>
                    <a:pt x="411" y="65"/>
                    <a:pt x="418" y="61"/>
                  </a:cubicBezTo>
                  <a:cubicBezTo>
                    <a:pt x="399" y="51"/>
                    <a:pt x="334" y="35"/>
                    <a:pt x="229" y="35"/>
                  </a:cubicBezTo>
                  <a:cubicBezTo>
                    <a:pt x="124" y="35"/>
                    <a:pt x="59" y="51"/>
                    <a:pt x="40" y="61"/>
                  </a:cubicBezTo>
                  <a:close/>
                  <a:moveTo>
                    <a:pt x="229" y="123"/>
                  </a:moveTo>
                  <a:cubicBezTo>
                    <a:pt x="224" y="123"/>
                    <a:pt x="219" y="123"/>
                    <a:pt x="213" y="123"/>
                  </a:cubicBezTo>
                  <a:cubicBezTo>
                    <a:pt x="159" y="122"/>
                    <a:pt x="109" y="117"/>
                    <a:pt x="71" y="109"/>
                  </a:cubicBezTo>
                  <a:cubicBezTo>
                    <a:pt x="41" y="102"/>
                    <a:pt x="0" y="90"/>
                    <a:pt x="0" y="61"/>
                  </a:cubicBezTo>
                  <a:cubicBezTo>
                    <a:pt x="0" y="39"/>
                    <a:pt x="25" y="24"/>
                    <a:pt x="76" y="13"/>
                  </a:cubicBezTo>
                  <a:cubicBezTo>
                    <a:pt x="117" y="5"/>
                    <a:pt x="172" y="0"/>
                    <a:pt x="229" y="0"/>
                  </a:cubicBezTo>
                  <a:cubicBezTo>
                    <a:pt x="287" y="0"/>
                    <a:pt x="341" y="5"/>
                    <a:pt x="382" y="13"/>
                  </a:cubicBezTo>
                  <a:cubicBezTo>
                    <a:pt x="433" y="24"/>
                    <a:pt x="458" y="39"/>
                    <a:pt x="458" y="61"/>
                  </a:cubicBezTo>
                  <a:cubicBezTo>
                    <a:pt x="458" y="90"/>
                    <a:pt x="417" y="102"/>
                    <a:pt x="387" y="109"/>
                  </a:cubicBezTo>
                  <a:cubicBezTo>
                    <a:pt x="349" y="117"/>
                    <a:pt x="299" y="122"/>
                    <a:pt x="244" y="123"/>
                  </a:cubicBezTo>
                  <a:cubicBezTo>
                    <a:pt x="239" y="123"/>
                    <a:pt x="234" y="123"/>
                    <a:pt x="229" y="12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2" name="Freeform 838">
              <a:extLst>
                <a:ext uri="{FF2B5EF4-FFF2-40B4-BE49-F238E27FC236}">
                  <a16:creationId xmlns:a16="http://schemas.microsoft.com/office/drawing/2014/main" id="{1D8E962C-F903-E45F-2193-71E9FA1BB515}"/>
                </a:ext>
              </a:extLst>
            </p:cNvPr>
            <p:cNvSpPr/>
            <p:nvPr/>
          </p:nvSpPr>
          <p:spPr>
            <a:xfrm>
              <a:off x="6484252" y="1231938"/>
              <a:ext cx="164520" cy="59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8" h="166">
                  <a:moveTo>
                    <a:pt x="422" y="104"/>
                  </a:moveTo>
                  <a:close/>
                  <a:moveTo>
                    <a:pt x="35" y="102"/>
                  </a:moveTo>
                  <a:cubicBezTo>
                    <a:pt x="47" y="112"/>
                    <a:pt x="113" y="130"/>
                    <a:pt x="229" y="130"/>
                  </a:cubicBezTo>
                  <a:cubicBezTo>
                    <a:pt x="344" y="130"/>
                    <a:pt x="410" y="112"/>
                    <a:pt x="422" y="102"/>
                  </a:cubicBezTo>
                  <a:lnTo>
                    <a:pt x="422" y="54"/>
                  </a:lnTo>
                  <a:cubicBezTo>
                    <a:pt x="411" y="59"/>
                    <a:pt x="398" y="62"/>
                    <a:pt x="387" y="65"/>
                  </a:cubicBezTo>
                  <a:cubicBezTo>
                    <a:pt x="349" y="73"/>
                    <a:pt x="299" y="78"/>
                    <a:pt x="244" y="79"/>
                  </a:cubicBezTo>
                  <a:cubicBezTo>
                    <a:pt x="234" y="79"/>
                    <a:pt x="224" y="79"/>
                    <a:pt x="213" y="79"/>
                  </a:cubicBezTo>
                  <a:cubicBezTo>
                    <a:pt x="159" y="78"/>
                    <a:pt x="109" y="73"/>
                    <a:pt x="71" y="65"/>
                  </a:cubicBezTo>
                  <a:cubicBezTo>
                    <a:pt x="60" y="62"/>
                    <a:pt x="47" y="59"/>
                    <a:pt x="36" y="54"/>
                  </a:cubicBezTo>
                  <a:close/>
                  <a:moveTo>
                    <a:pt x="229" y="166"/>
                  </a:moveTo>
                  <a:cubicBezTo>
                    <a:pt x="171" y="166"/>
                    <a:pt x="117" y="161"/>
                    <a:pt x="76" y="153"/>
                  </a:cubicBezTo>
                  <a:cubicBezTo>
                    <a:pt x="24" y="142"/>
                    <a:pt x="0" y="127"/>
                    <a:pt x="0" y="104"/>
                  </a:cubicBezTo>
                  <a:lnTo>
                    <a:pt x="0" y="17"/>
                  </a:lnTo>
                  <a:cubicBezTo>
                    <a:pt x="1" y="8"/>
                    <a:pt x="8" y="0"/>
                    <a:pt x="18" y="0"/>
                  </a:cubicBezTo>
                  <a:cubicBezTo>
                    <a:pt x="27" y="0"/>
                    <a:pt x="34" y="6"/>
                    <a:pt x="36" y="14"/>
                  </a:cubicBezTo>
                  <a:cubicBezTo>
                    <a:pt x="38" y="17"/>
                    <a:pt x="50" y="25"/>
                    <a:pt x="90" y="32"/>
                  </a:cubicBezTo>
                  <a:cubicBezTo>
                    <a:pt x="123" y="39"/>
                    <a:pt x="168" y="43"/>
                    <a:pt x="214" y="43"/>
                  </a:cubicBezTo>
                  <a:cubicBezTo>
                    <a:pt x="224" y="43"/>
                    <a:pt x="234" y="44"/>
                    <a:pt x="244" y="43"/>
                  </a:cubicBezTo>
                  <a:cubicBezTo>
                    <a:pt x="290" y="43"/>
                    <a:pt x="334" y="39"/>
                    <a:pt x="368" y="32"/>
                  </a:cubicBezTo>
                  <a:cubicBezTo>
                    <a:pt x="408" y="25"/>
                    <a:pt x="420" y="17"/>
                    <a:pt x="422" y="14"/>
                  </a:cubicBezTo>
                  <a:cubicBezTo>
                    <a:pt x="424" y="6"/>
                    <a:pt x="431" y="0"/>
                    <a:pt x="440" y="0"/>
                  </a:cubicBezTo>
                  <a:cubicBezTo>
                    <a:pt x="450" y="0"/>
                    <a:pt x="458" y="8"/>
                    <a:pt x="458" y="17"/>
                  </a:cubicBezTo>
                  <a:lnTo>
                    <a:pt x="458" y="18"/>
                  </a:lnTo>
                  <a:lnTo>
                    <a:pt x="457" y="105"/>
                  </a:lnTo>
                  <a:cubicBezTo>
                    <a:pt x="457" y="127"/>
                    <a:pt x="433" y="142"/>
                    <a:pt x="381" y="153"/>
                  </a:cubicBezTo>
                  <a:cubicBezTo>
                    <a:pt x="340" y="161"/>
                    <a:pt x="286" y="166"/>
                    <a:pt x="229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3" name="Freeform 839">
              <a:extLst>
                <a:ext uri="{FF2B5EF4-FFF2-40B4-BE49-F238E27FC236}">
                  <a16:creationId xmlns:a16="http://schemas.microsoft.com/office/drawing/2014/main" id="{EC08F7C0-DDC6-733E-5296-EA314C5B3A8B}"/>
                </a:ext>
              </a:extLst>
            </p:cNvPr>
            <p:cNvSpPr/>
            <p:nvPr/>
          </p:nvSpPr>
          <p:spPr>
            <a:xfrm>
              <a:off x="6129292" y="1427778"/>
              <a:ext cx="163080" cy="586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4" h="164">
                  <a:moveTo>
                    <a:pt x="418" y="103"/>
                  </a:moveTo>
                  <a:close/>
                  <a:moveTo>
                    <a:pt x="35" y="101"/>
                  </a:moveTo>
                  <a:cubicBezTo>
                    <a:pt x="47" y="111"/>
                    <a:pt x="113" y="129"/>
                    <a:pt x="227" y="129"/>
                  </a:cubicBezTo>
                  <a:cubicBezTo>
                    <a:pt x="341" y="129"/>
                    <a:pt x="407" y="111"/>
                    <a:pt x="418" y="101"/>
                  </a:cubicBezTo>
                  <a:lnTo>
                    <a:pt x="418" y="54"/>
                  </a:lnTo>
                  <a:cubicBezTo>
                    <a:pt x="407" y="58"/>
                    <a:pt x="395" y="62"/>
                    <a:pt x="384" y="64"/>
                  </a:cubicBezTo>
                  <a:cubicBezTo>
                    <a:pt x="346" y="72"/>
                    <a:pt x="296" y="77"/>
                    <a:pt x="242" y="78"/>
                  </a:cubicBezTo>
                  <a:cubicBezTo>
                    <a:pt x="232" y="78"/>
                    <a:pt x="222" y="78"/>
                    <a:pt x="211" y="78"/>
                  </a:cubicBezTo>
                  <a:cubicBezTo>
                    <a:pt x="158" y="77"/>
                    <a:pt x="107" y="72"/>
                    <a:pt x="70" y="64"/>
                  </a:cubicBezTo>
                  <a:cubicBezTo>
                    <a:pt x="59" y="61"/>
                    <a:pt x="47" y="58"/>
                    <a:pt x="35" y="54"/>
                  </a:cubicBezTo>
                  <a:close/>
                  <a:moveTo>
                    <a:pt x="227" y="164"/>
                  </a:moveTo>
                  <a:cubicBezTo>
                    <a:pt x="170" y="164"/>
                    <a:pt x="116" y="160"/>
                    <a:pt x="75" y="151"/>
                  </a:cubicBezTo>
                  <a:cubicBezTo>
                    <a:pt x="24" y="141"/>
                    <a:pt x="0" y="125"/>
                    <a:pt x="0" y="103"/>
                  </a:cubicBezTo>
                  <a:lnTo>
                    <a:pt x="0" y="17"/>
                  </a:lnTo>
                  <a:cubicBezTo>
                    <a:pt x="0" y="7"/>
                    <a:pt x="8" y="0"/>
                    <a:pt x="18" y="0"/>
                  </a:cubicBezTo>
                  <a:cubicBezTo>
                    <a:pt x="26" y="0"/>
                    <a:pt x="34" y="6"/>
                    <a:pt x="35" y="14"/>
                  </a:cubicBezTo>
                  <a:cubicBezTo>
                    <a:pt x="45" y="24"/>
                    <a:pt x="105" y="41"/>
                    <a:pt x="212" y="43"/>
                  </a:cubicBezTo>
                  <a:cubicBezTo>
                    <a:pt x="222" y="43"/>
                    <a:pt x="232" y="43"/>
                    <a:pt x="242" y="43"/>
                  </a:cubicBezTo>
                  <a:cubicBezTo>
                    <a:pt x="349" y="41"/>
                    <a:pt x="408" y="24"/>
                    <a:pt x="419" y="14"/>
                  </a:cubicBezTo>
                  <a:cubicBezTo>
                    <a:pt x="420" y="6"/>
                    <a:pt x="427" y="0"/>
                    <a:pt x="436" y="0"/>
                  </a:cubicBezTo>
                  <a:cubicBezTo>
                    <a:pt x="446" y="0"/>
                    <a:pt x="454" y="7"/>
                    <a:pt x="454" y="17"/>
                  </a:cubicBezTo>
                  <a:lnTo>
                    <a:pt x="453" y="103"/>
                  </a:lnTo>
                  <a:cubicBezTo>
                    <a:pt x="453" y="125"/>
                    <a:pt x="429" y="141"/>
                    <a:pt x="378" y="151"/>
                  </a:cubicBezTo>
                  <a:cubicBezTo>
                    <a:pt x="337" y="160"/>
                    <a:pt x="284" y="164"/>
                    <a:pt x="227" y="16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4" name="Freeform 840">
              <a:extLst>
                <a:ext uri="{FF2B5EF4-FFF2-40B4-BE49-F238E27FC236}">
                  <a16:creationId xmlns:a16="http://schemas.microsoft.com/office/drawing/2014/main" id="{F9D5F973-5F3B-42D1-6268-29F01A4A167A}"/>
                </a:ext>
              </a:extLst>
            </p:cNvPr>
            <p:cNvSpPr/>
            <p:nvPr/>
          </p:nvSpPr>
          <p:spPr>
            <a:xfrm>
              <a:off x="6129292" y="1396458"/>
              <a:ext cx="163080" cy="59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4" h="165">
                  <a:moveTo>
                    <a:pt x="418" y="104"/>
                  </a:moveTo>
                  <a:close/>
                  <a:moveTo>
                    <a:pt x="35" y="101"/>
                  </a:moveTo>
                  <a:cubicBezTo>
                    <a:pt x="47" y="112"/>
                    <a:pt x="113" y="130"/>
                    <a:pt x="227" y="130"/>
                  </a:cubicBezTo>
                  <a:cubicBezTo>
                    <a:pt x="341" y="130"/>
                    <a:pt x="407" y="112"/>
                    <a:pt x="418" y="101"/>
                  </a:cubicBezTo>
                  <a:lnTo>
                    <a:pt x="418" y="54"/>
                  </a:lnTo>
                  <a:cubicBezTo>
                    <a:pt x="407" y="59"/>
                    <a:pt x="395" y="62"/>
                    <a:pt x="384" y="65"/>
                  </a:cubicBezTo>
                  <a:cubicBezTo>
                    <a:pt x="346" y="73"/>
                    <a:pt x="296" y="78"/>
                    <a:pt x="242" y="79"/>
                  </a:cubicBezTo>
                  <a:cubicBezTo>
                    <a:pt x="232" y="79"/>
                    <a:pt x="222" y="79"/>
                    <a:pt x="211" y="79"/>
                  </a:cubicBezTo>
                  <a:cubicBezTo>
                    <a:pt x="158" y="78"/>
                    <a:pt x="107" y="73"/>
                    <a:pt x="70" y="65"/>
                  </a:cubicBezTo>
                  <a:cubicBezTo>
                    <a:pt x="59" y="62"/>
                    <a:pt x="47" y="59"/>
                    <a:pt x="35" y="54"/>
                  </a:cubicBezTo>
                  <a:close/>
                  <a:moveTo>
                    <a:pt x="227" y="165"/>
                  </a:moveTo>
                  <a:cubicBezTo>
                    <a:pt x="170" y="165"/>
                    <a:pt x="116" y="160"/>
                    <a:pt x="75" y="152"/>
                  </a:cubicBezTo>
                  <a:cubicBezTo>
                    <a:pt x="24" y="141"/>
                    <a:pt x="0" y="126"/>
                    <a:pt x="0" y="104"/>
                  </a:cubicBezTo>
                  <a:lnTo>
                    <a:pt x="0" y="18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6" y="0"/>
                    <a:pt x="34" y="7"/>
                    <a:pt x="35" y="15"/>
                  </a:cubicBezTo>
                  <a:cubicBezTo>
                    <a:pt x="45" y="24"/>
                    <a:pt x="105" y="42"/>
                    <a:pt x="212" y="43"/>
                  </a:cubicBezTo>
                  <a:cubicBezTo>
                    <a:pt x="222" y="43"/>
                    <a:pt x="232" y="43"/>
                    <a:pt x="242" y="43"/>
                  </a:cubicBezTo>
                  <a:cubicBezTo>
                    <a:pt x="287" y="43"/>
                    <a:pt x="331" y="39"/>
                    <a:pt x="365" y="32"/>
                  </a:cubicBezTo>
                  <a:cubicBezTo>
                    <a:pt x="404" y="25"/>
                    <a:pt x="416" y="17"/>
                    <a:pt x="419" y="15"/>
                  </a:cubicBezTo>
                  <a:cubicBezTo>
                    <a:pt x="420" y="6"/>
                    <a:pt x="427" y="0"/>
                    <a:pt x="436" y="0"/>
                  </a:cubicBezTo>
                  <a:cubicBezTo>
                    <a:pt x="446" y="0"/>
                    <a:pt x="454" y="8"/>
                    <a:pt x="454" y="18"/>
                  </a:cubicBezTo>
                  <a:lnTo>
                    <a:pt x="453" y="104"/>
                  </a:lnTo>
                  <a:cubicBezTo>
                    <a:pt x="453" y="126"/>
                    <a:pt x="429" y="141"/>
                    <a:pt x="378" y="152"/>
                  </a:cubicBezTo>
                  <a:cubicBezTo>
                    <a:pt x="337" y="160"/>
                    <a:pt x="284" y="165"/>
                    <a:pt x="227" y="16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5" name="Freeform 841">
              <a:extLst>
                <a:ext uri="{FF2B5EF4-FFF2-40B4-BE49-F238E27FC236}">
                  <a16:creationId xmlns:a16="http://schemas.microsoft.com/office/drawing/2014/main" id="{EF940ACE-07A7-0AAF-169A-484FA785EBFB}"/>
                </a:ext>
              </a:extLst>
            </p:cNvPr>
            <p:cNvSpPr/>
            <p:nvPr/>
          </p:nvSpPr>
          <p:spPr>
            <a:xfrm>
              <a:off x="6129292" y="1350018"/>
              <a:ext cx="163080" cy="432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4" h="121">
                  <a:moveTo>
                    <a:pt x="420" y="64"/>
                  </a:moveTo>
                  <a:close/>
                  <a:moveTo>
                    <a:pt x="40" y="60"/>
                  </a:moveTo>
                  <a:cubicBezTo>
                    <a:pt x="58" y="70"/>
                    <a:pt x="115" y="84"/>
                    <a:pt x="212" y="86"/>
                  </a:cubicBezTo>
                  <a:cubicBezTo>
                    <a:pt x="222" y="86"/>
                    <a:pt x="232" y="86"/>
                    <a:pt x="242" y="86"/>
                  </a:cubicBezTo>
                  <a:cubicBezTo>
                    <a:pt x="338" y="84"/>
                    <a:pt x="396" y="70"/>
                    <a:pt x="414" y="60"/>
                  </a:cubicBezTo>
                  <a:cubicBezTo>
                    <a:pt x="395" y="50"/>
                    <a:pt x="331" y="35"/>
                    <a:pt x="227" y="35"/>
                  </a:cubicBezTo>
                  <a:cubicBezTo>
                    <a:pt x="123" y="35"/>
                    <a:pt x="59" y="50"/>
                    <a:pt x="40" y="60"/>
                  </a:cubicBezTo>
                  <a:close/>
                  <a:moveTo>
                    <a:pt x="227" y="121"/>
                  </a:moveTo>
                  <a:cubicBezTo>
                    <a:pt x="222" y="121"/>
                    <a:pt x="217" y="121"/>
                    <a:pt x="211" y="121"/>
                  </a:cubicBezTo>
                  <a:cubicBezTo>
                    <a:pt x="158" y="120"/>
                    <a:pt x="107" y="115"/>
                    <a:pt x="70" y="107"/>
                  </a:cubicBezTo>
                  <a:cubicBezTo>
                    <a:pt x="40" y="100"/>
                    <a:pt x="0" y="88"/>
                    <a:pt x="0" y="60"/>
                  </a:cubicBezTo>
                  <a:cubicBezTo>
                    <a:pt x="0" y="38"/>
                    <a:pt x="24" y="23"/>
                    <a:pt x="76" y="13"/>
                  </a:cubicBezTo>
                  <a:cubicBezTo>
                    <a:pt x="116" y="4"/>
                    <a:pt x="170" y="0"/>
                    <a:pt x="227" y="0"/>
                  </a:cubicBezTo>
                  <a:cubicBezTo>
                    <a:pt x="284" y="0"/>
                    <a:pt x="338" y="4"/>
                    <a:pt x="378" y="13"/>
                  </a:cubicBezTo>
                  <a:cubicBezTo>
                    <a:pt x="430" y="23"/>
                    <a:pt x="454" y="38"/>
                    <a:pt x="454" y="60"/>
                  </a:cubicBezTo>
                  <a:cubicBezTo>
                    <a:pt x="454" y="88"/>
                    <a:pt x="414" y="100"/>
                    <a:pt x="384" y="107"/>
                  </a:cubicBezTo>
                  <a:cubicBezTo>
                    <a:pt x="346" y="115"/>
                    <a:pt x="296" y="120"/>
                    <a:pt x="242" y="121"/>
                  </a:cubicBezTo>
                  <a:cubicBezTo>
                    <a:pt x="237" y="121"/>
                    <a:pt x="232" y="121"/>
                    <a:pt x="227" y="12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6" name="Freeform 842">
              <a:extLst>
                <a:ext uri="{FF2B5EF4-FFF2-40B4-BE49-F238E27FC236}">
                  <a16:creationId xmlns:a16="http://schemas.microsoft.com/office/drawing/2014/main" id="{9FF9E29B-DD88-0D43-AD04-C710E4957B91}"/>
                </a:ext>
              </a:extLst>
            </p:cNvPr>
            <p:cNvSpPr/>
            <p:nvPr/>
          </p:nvSpPr>
          <p:spPr>
            <a:xfrm>
              <a:off x="6129292" y="1365498"/>
              <a:ext cx="163080" cy="59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54" h="165">
                  <a:moveTo>
                    <a:pt x="418" y="104"/>
                  </a:moveTo>
                  <a:close/>
                  <a:moveTo>
                    <a:pt x="35" y="101"/>
                  </a:moveTo>
                  <a:cubicBezTo>
                    <a:pt x="47" y="111"/>
                    <a:pt x="113" y="129"/>
                    <a:pt x="227" y="129"/>
                  </a:cubicBezTo>
                  <a:cubicBezTo>
                    <a:pt x="341" y="129"/>
                    <a:pt x="407" y="111"/>
                    <a:pt x="418" y="101"/>
                  </a:cubicBezTo>
                  <a:lnTo>
                    <a:pt x="418" y="54"/>
                  </a:lnTo>
                  <a:cubicBezTo>
                    <a:pt x="407" y="59"/>
                    <a:pt x="395" y="62"/>
                    <a:pt x="384" y="64"/>
                  </a:cubicBezTo>
                  <a:cubicBezTo>
                    <a:pt x="346" y="72"/>
                    <a:pt x="296" y="77"/>
                    <a:pt x="242" y="78"/>
                  </a:cubicBezTo>
                  <a:cubicBezTo>
                    <a:pt x="232" y="78"/>
                    <a:pt x="222" y="78"/>
                    <a:pt x="211" y="78"/>
                  </a:cubicBezTo>
                  <a:cubicBezTo>
                    <a:pt x="158" y="77"/>
                    <a:pt x="107" y="72"/>
                    <a:pt x="70" y="64"/>
                  </a:cubicBezTo>
                  <a:cubicBezTo>
                    <a:pt x="59" y="62"/>
                    <a:pt x="47" y="58"/>
                    <a:pt x="35" y="54"/>
                  </a:cubicBezTo>
                  <a:close/>
                  <a:moveTo>
                    <a:pt x="227" y="165"/>
                  </a:moveTo>
                  <a:cubicBezTo>
                    <a:pt x="170" y="165"/>
                    <a:pt x="116" y="160"/>
                    <a:pt x="75" y="152"/>
                  </a:cubicBezTo>
                  <a:cubicBezTo>
                    <a:pt x="24" y="141"/>
                    <a:pt x="0" y="126"/>
                    <a:pt x="0" y="104"/>
                  </a:cubicBezTo>
                  <a:lnTo>
                    <a:pt x="0" y="17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6" y="0"/>
                    <a:pt x="34" y="6"/>
                    <a:pt x="35" y="14"/>
                  </a:cubicBezTo>
                  <a:cubicBezTo>
                    <a:pt x="45" y="24"/>
                    <a:pt x="105" y="41"/>
                    <a:pt x="212" y="43"/>
                  </a:cubicBezTo>
                  <a:cubicBezTo>
                    <a:pt x="222" y="43"/>
                    <a:pt x="232" y="43"/>
                    <a:pt x="242" y="43"/>
                  </a:cubicBezTo>
                  <a:cubicBezTo>
                    <a:pt x="349" y="41"/>
                    <a:pt x="408" y="24"/>
                    <a:pt x="419" y="14"/>
                  </a:cubicBezTo>
                  <a:cubicBezTo>
                    <a:pt x="420" y="6"/>
                    <a:pt x="427" y="0"/>
                    <a:pt x="436" y="0"/>
                  </a:cubicBezTo>
                  <a:cubicBezTo>
                    <a:pt x="446" y="0"/>
                    <a:pt x="454" y="8"/>
                    <a:pt x="454" y="17"/>
                  </a:cubicBezTo>
                  <a:lnTo>
                    <a:pt x="454" y="18"/>
                  </a:lnTo>
                  <a:lnTo>
                    <a:pt x="453" y="104"/>
                  </a:lnTo>
                  <a:cubicBezTo>
                    <a:pt x="453" y="126"/>
                    <a:pt x="429" y="141"/>
                    <a:pt x="378" y="152"/>
                  </a:cubicBezTo>
                  <a:cubicBezTo>
                    <a:pt x="337" y="160"/>
                    <a:pt x="284" y="165"/>
                    <a:pt x="227" y="16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7" name="Freeform 843">
              <a:extLst>
                <a:ext uri="{FF2B5EF4-FFF2-40B4-BE49-F238E27FC236}">
                  <a16:creationId xmlns:a16="http://schemas.microsoft.com/office/drawing/2014/main" id="{76C213C7-525A-0F1F-95D6-78841E5BD867}"/>
                </a:ext>
              </a:extLst>
            </p:cNvPr>
            <p:cNvSpPr/>
            <p:nvPr/>
          </p:nvSpPr>
          <p:spPr>
            <a:xfrm>
              <a:off x="6201292" y="1088298"/>
              <a:ext cx="376560" cy="222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7" h="619">
                  <a:moveTo>
                    <a:pt x="28" y="619"/>
                  </a:moveTo>
                  <a:cubicBezTo>
                    <a:pt x="20" y="619"/>
                    <a:pt x="12" y="615"/>
                    <a:pt x="6" y="609"/>
                  </a:cubicBezTo>
                  <a:cubicBezTo>
                    <a:pt x="-3" y="597"/>
                    <a:pt x="-1" y="580"/>
                    <a:pt x="10" y="570"/>
                  </a:cubicBezTo>
                  <a:lnTo>
                    <a:pt x="225" y="395"/>
                  </a:lnTo>
                  <a:cubicBezTo>
                    <a:pt x="230" y="391"/>
                    <a:pt x="235" y="389"/>
                    <a:pt x="242" y="389"/>
                  </a:cubicBezTo>
                  <a:lnTo>
                    <a:pt x="635" y="383"/>
                  </a:lnTo>
                  <a:lnTo>
                    <a:pt x="785" y="236"/>
                  </a:lnTo>
                  <a:lnTo>
                    <a:pt x="1001" y="9"/>
                  </a:lnTo>
                  <a:cubicBezTo>
                    <a:pt x="1011" y="-2"/>
                    <a:pt x="1028" y="-3"/>
                    <a:pt x="1039" y="8"/>
                  </a:cubicBezTo>
                  <a:cubicBezTo>
                    <a:pt x="1050" y="18"/>
                    <a:pt x="1051" y="36"/>
                    <a:pt x="1040" y="47"/>
                  </a:cubicBezTo>
                  <a:lnTo>
                    <a:pt x="825" y="274"/>
                  </a:lnTo>
                  <a:lnTo>
                    <a:pt x="824" y="275"/>
                  </a:lnTo>
                  <a:lnTo>
                    <a:pt x="666" y="430"/>
                  </a:lnTo>
                  <a:cubicBezTo>
                    <a:pt x="661" y="435"/>
                    <a:pt x="654" y="437"/>
                    <a:pt x="647" y="438"/>
                  </a:cubicBezTo>
                  <a:lnTo>
                    <a:pt x="252" y="444"/>
                  </a:lnTo>
                  <a:lnTo>
                    <a:pt x="45" y="612"/>
                  </a:lnTo>
                  <a:cubicBezTo>
                    <a:pt x="40" y="617"/>
                    <a:pt x="34" y="619"/>
                    <a:pt x="28" y="619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8" name="Freeform 844">
              <a:extLst>
                <a:ext uri="{FF2B5EF4-FFF2-40B4-BE49-F238E27FC236}">
                  <a16:creationId xmlns:a16="http://schemas.microsoft.com/office/drawing/2014/main" id="{924BF234-4127-6696-B1CB-4C149E14AFB3}"/>
                </a:ext>
              </a:extLst>
            </p:cNvPr>
            <p:cNvSpPr/>
            <p:nvPr/>
          </p:nvSpPr>
          <p:spPr>
            <a:xfrm>
              <a:off x="6557332" y="1087938"/>
              <a:ext cx="20520" cy="565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8" h="158">
                  <a:moveTo>
                    <a:pt x="27" y="158"/>
                  </a:moveTo>
                  <a:lnTo>
                    <a:pt x="26" y="158"/>
                  </a:lnTo>
                  <a:cubicBezTo>
                    <a:pt x="11" y="158"/>
                    <a:pt x="-1" y="145"/>
                    <a:pt x="0" y="130"/>
                  </a:cubicBezTo>
                  <a:lnTo>
                    <a:pt x="3" y="27"/>
                  </a:lnTo>
                  <a:cubicBezTo>
                    <a:pt x="4" y="12"/>
                    <a:pt x="16" y="0"/>
                    <a:pt x="31" y="0"/>
                  </a:cubicBezTo>
                  <a:cubicBezTo>
                    <a:pt x="46" y="1"/>
                    <a:pt x="58" y="14"/>
                    <a:pt x="58" y="29"/>
                  </a:cubicBezTo>
                  <a:lnTo>
                    <a:pt x="54" y="132"/>
                  </a:lnTo>
                  <a:cubicBezTo>
                    <a:pt x="54" y="147"/>
                    <a:pt x="42" y="158"/>
                    <a:pt x="27" y="15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9" name="Freeform 845">
              <a:extLst>
                <a:ext uri="{FF2B5EF4-FFF2-40B4-BE49-F238E27FC236}">
                  <a16:creationId xmlns:a16="http://schemas.microsoft.com/office/drawing/2014/main" id="{4A772564-FF59-C0FD-AD4B-1570014780BD}"/>
                </a:ext>
              </a:extLst>
            </p:cNvPr>
            <p:cNvSpPr/>
            <p:nvPr/>
          </p:nvSpPr>
          <p:spPr>
            <a:xfrm>
              <a:off x="6521332" y="1086858"/>
              <a:ext cx="56520" cy="205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8" h="58">
                  <a:moveTo>
                    <a:pt x="130" y="58"/>
                  </a:moveTo>
                  <a:lnTo>
                    <a:pt x="26" y="55"/>
                  </a:lnTo>
                  <a:cubicBezTo>
                    <a:pt x="11" y="55"/>
                    <a:pt x="-1" y="42"/>
                    <a:pt x="0" y="27"/>
                  </a:cubicBezTo>
                  <a:cubicBezTo>
                    <a:pt x="0" y="12"/>
                    <a:pt x="13" y="0"/>
                    <a:pt x="28" y="0"/>
                  </a:cubicBezTo>
                  <a:lnTo>
                    <a:pt x="131" y="3"/>
                  </a:lnTo>
                  <a:cubicBezTo>
                    <a:pt x="146" y="4"/>
                    <a:pt x="158" y="17"/>
                    <a:pt x="158" y="32"/>
                  </a:cubicBezTo>
                  <a:cubicBezTo>
                    <a:pt x="157" y="47"/>
                    <a:pt x="145" y="58"/>
                    <a:pt x="130" y="5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grpSp>
        <p:nvGrpSpPr>
          <p:cNvPr id="68" name="Grupa 67">
            <a:extLst>
              <a:ext uri="{FF2B5EF4-FFF2-40B4-BE49-F238E27FC236}">
                <a16:creationId xmlns:a16="http://schemas.microsoft.com/office/drawing/2014/main" id="{3CE2AA7D-DB26-175B-9184-3EAC536A64FC}"/>
              </a:ext>
            </a:extLst>
          </p:cNvPr>
          <p:cNvGrpSpPr/>
          <p:nvPr/>
        </p:nvGrpSpPr>
        <p:grpSpPr>
          <a:xfrm>
            <a:off x="6561156" y="2792653"/>
            <a:ext cx="639944" cy="528167"/>
            <a:chOff x="6200932" y="6869538"/>
            <a:chExt cx="375120" cy="309599"/>
          </a:xfrm>
          <a:solidFill>
            <a:srgbClr val="2E7424"/>
          </a:solidFill>
        </p:grpSpPr>
        <p:sp>
          <p:nvSpPr>
            <p:cNvPr id="61" name="Freeform 545">
              <a:extLst>
                <a:ext uri="{FF2B5EF4-FFF2-40B4-BE49-F238E27FC236}">
                  <a16:creationId xmlns:a16="http://schemas.microsoft.com/office/drawing/2014/main" id="{36931986-A7F8-856D-EBA0-2FA7052D1BD4}"/>
                </a:ext>
              </a:extLst>
            </p:cNvPr>
            <p:cNvSpPr/>
            <p:nvPr/>
          </p:nvSpPr>
          <p:spPr>
            <a:xfrm>
              <a:off x="6200932" y="6869538"/>
              <a:ext cx="375120" cy="702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43" h="196">
                  <a:moveTo>
                    <a:pt x="945" y="196"/>
                  </a:moveTo>
                  <a:lnTo>
                    <a:pt x="810" y="196"/>
                  </a:lnTo>
                  <a:cubicBezTo>
                    <a:pt x="795" y="196"/>
                    <a:pt x="782" y="184"/>
                    <a:pt x="782" y="169"/>
                  </a:cubicBezTo>
                  <a:cubicBezTo>
                    <a:pt x="782" y="154"/>
                    <a:pt x="795" y="141"/>
                    <a:pt x="810" y="141"/>
                  </a:cubicBezTo>
                  <a:lnTo>
                    <a:pt x="945" y="141"/>
                  </a:lnTo>
                  <a:cubicBezTo>
                    <a:pt x="969" y="141"/>
                    <a:pt x="988" y="122"/>
                    <a:pt x="988" y="98"/>
                  </a:cubicBezTo>
                  <a:cubicBezTo>
                    <a:pt x="988" y="74"/>
                    <a:pt x="969" y="55"/>
                    <a:pt x="945" y="55"/>
                  </a:cubicBezTo>
                  <a:lnTo>
                    <a:pt x="98" y="55"/>
                  </a:lnTo>
                  <a:cubicBezTo>
                    <a:pt x="74" y="55"/>
                    <a:pt x="55" y="74"/>
                    <a:pt x="55" y="98"/>
                  </a:cubicBezTo>
                  <a:cubicBezTo>
                    <a:pt x="55" y="122"/>
                    <a:pt x="74" y="141"/>
                    <a:pt x="98" y="141"/>
                  </a:cubicBezTo>
                  <a:lnTo>
                    <a:pt x="230" y="141"/>
                  </a:lnTo>
                  <a:cubicBezTo>
                    <a:pt x="245" y="141"/>
                    <a:pt x="258" y="154"/>
                    <a:pt x="258" y="169"/>
                  </a:cubicBezTo>
                  <a:cubicBezTo>
                    <a:pt x="258" y="184"/>
                    <a:pt x="245" y="196"/>
                    <a:pt x="230" y="196"/>
                  </a:cubicBezTo>
                  <a:lnTo>
                    <a:pt x="98" y="196"/>
                  </a:lnTo>
                  <a:cubicBezTo>
                    <a:pt x="44" y="196"/>
                    <a:pt x="0" y="152"/>
                    <a:pt x="0" y="98"/>
                  </a:cubicBezTo>
                  <a:cubicBezTo>
                    <a:pt x="0" y="44"/>
                    <a:pt x="44" y="0"/>
                    <a:pt x="98" y="0"/>
                  </a:cubicBezTo>
                  <a:lnTo>
                    <a:pt x="945" y="0"/>
                  </a:lnTo>
                  <a:cubicBezTo>
                    <a:pt x="999" y="0"/>
                    <a:pt x="1043" y="44"/>
                    <a:pt x="1043" y="98"/>
                  </a:cubicBezTo>
                  <a:cubicBezTo>
                    <a:pt x="1043" y="152"/>
                    <a:pt x="999" y="196"/>
                    <a:pt x="945" y="19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2" name="Freeform 546">
              <a:extLst>
                <a:ext uri="{FF2B5EF4-FFF2-40B4-BE49-F238E27FC236}">
                  <a16:creationId xmlns:a16="http://schemas.microsoft.com/office/drawing/2014/main" id="{5DE4414D-A4BD-0C5B-611F-FBDCEFBC2A30}"/>
                </a:ext>
              </a:extLst>
            </p:cNvPr>
            <p:cNvSpPr/>
            <p:nvPr/>
          </p:nvSpPr>
          <p:spPr>
            <a:xfrm>
              <a:off x="6281932" y="6898338"/>
              <a:ext cx="213120" cy="280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93" h="780">
                  <a:moveTo>
                    <a:pt x="37" y="726"/>
                  </a:moveTo>
                  <a:cubicBezTo>
                    <a:pt x="37" y="736"/>
                    <a:pt x="45" y="744"/>
                    <a:pt x="55" y="744"/>
                  </a:cubicBezTo>
                  <a:lnTo>
                    <a:pt x="538" y="744"/>
                  </a:lnTo>
                  <a:cubicBezTo>
                    <a:pt x="548" y="744"/>
                    <a:pt x="556" y="736"/>
                    <a:pt x="556" y="726"/>
                  </a:cubicBezTo>
                  <a:lnTo>
                    <a:pt x="556" y="54"/>
                  </a:lnTo>
                  <a:cubicBezTo>
                    <a:pt x="556" y="44"/>
                    <a:pt x="548" y="36"/>
                    <a:pt x="538" y="36"/>
                  </a:cubicBezTo>
                  <a:lnTo>
                    <a:pt x="55" y="36"/>
                  </a:lnTo>
                  <a:cubicBezTo>
                    <a:pt x="45" y="36"/>
                    <a:pt x="37" y="44"/>
                    <a:pt x="37" y="54"/>
                  </a:cubicBezTo>
                  <a:close/>
                  <a:moveTo>
                    <a:pt x="593" y="54"/>
                  </a:moveTo>
                  <a:lnTo>
                    <a:pt x="593" y="726"/>
                  </a:lnTo>
                  <a:cubicBezTo>
                    <a:pt x="593" y="756"/>
                    <a:pt x="568" y="780"/>
                    <a:pt x="538" y="780"/>
                  </a:cubicBezTo>
                  <a:lnTo>
                    <a:pt x="55" y="780"/>
                  </a:lnTo>
                  <a:cubicBezTo>
                    <a:pt x="25" y="780"/>
                    <a:pt x="0" y="756"/>
                    <a:pt x="0" y="726"/>
                  </a:cubicBezTo>
                  <a:lnTo>
                    <a:pt x="0" y="54"/>
                  </a:lnTo>
                  <a:cubicBezTo>
                    <a:pt x="0" y="24"/>
                    <a:pt x="25" y="0"/>
                    <a:pt x="55" y="0"/>
                  </a:cubicBezTo>
                  <a:lnTo>
                    <a:pt x="538" y="0"/>
                  </a:lnTo>
                  <a:cubicBezTo>
                    <a:pt x="568" y="0"/>
                    <a:pt x="593" y="24"/>
                    <a:pt x="593" y="5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3" name="Freeform 547">
              <a:extLst>
                <a:ext uri="{FF2B5EF4-FFF2-40B4-BE49-F238E27FC236}">
                  <a16:creationId xmlns:a16="http://schemas.microsoft.com/office/drawing/2014/main" id="{D37D8311-2BE7-90A2-1011-A0C31116A831}"/>
                </a:ext>
              </a:extLst>
            </p:cNvPr>
            <p:cNvSpPr/>
            <p:nvPr/>
          </p:nvSpPr>
          <p:spPr>
            <a:xfrm>
              <a:off x="6315052" y="6898697"/>
              <a:ext cx="12600" cy="280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" h="780">
                  <a:moveTo>
                    <a:pt x="36" y="18"/>
                  </a:moveTo>
                  <a:lnTo>
                    <a:pt x="36" y="762"/>
                  </a:lnTo>
                  <a:cubicBezTo>
                    <a:pt x="36" y="772"/>
                    <a:pt x="28" y="780"/>
                    <a:pt x="18" y="780"/>
                  </a:cubicBezTo>
                  <a:cubicBezTo>
                    <a:pt x="8" y="780"/>
                    <a:pt x="0" y="772"/>
                    <a:pt x="0" y="762"/>
                  </a:cubicBezTo>
                  <a:lnTo>
                    <a:pt x="0" y="18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4" name="Freeform 548">
              <a:extLst>
                <a:ext uri="{FF2B5EF4-FFF2-40B4-BE49-F238E27FC236}">
                  <a16:creationId xmlns:a16="http://schemas.microsoft.com/office/drawing/2014/main" id="{C63A4E99-75EC-5026-E5B4-491D9102346A}"/>
                </a:ext>
              </a:extLst>
            </p:cNvPr>
            <p:cNvSpPr/>
            <p:nvPr/>
          </p:nvSpPr>
          <p:spPr>
            <a:xfrm>
              <a:off x="6348532" y="6898697"/>
              <a:ext cx="12600" cy="280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" h="780">
                  <a:moveTo>
                    <a:pt x="36" y="18"/>
                  </a:moveTo>
                  <a:lnTo>
                    <a:pt x="36" y="762"/>
                  </a:lnTo>
                  <a:cubicBezTo>
                    <a:pt x="36" y="772"/>
                    <a:pt x="28" y="780"/>
                    <a:pt x="18" y="780"/>
                  </a:cubicBezTo>
                  <a:cubicBezTo>
                    <a:pt x="8" y="780"/>
                    <a:pt x="0" y="772"/>
                    <a:pt x="0" y="762"/>
                  </a:cubicBezTo>
                  <a:lnTo>
                    <a:pt x="0" y="18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5" name="Freeform 549">
              <a:extLst>
                <a:ext uri="{FF2B5EF4-FFF2-40B4-BE49-F238E27FC236}">
                  <a16:creationId xmlns:a16="http://schemas.microsoft.com/office/drawing/2014/main" id="{15DE94D5-BB2B-044D-2754-09A39100C1DF}"/>
                </a:ext>
              </a:extLst>
            </p:cNvPr>
            <p:cNvSpPr/>
            <p:nvPr/>
          </p:nvSpPr>
          <p:spPr>
            <a:xfrm>
              <a:off x="6415852" y="6932177"/>
              <a:ext cx="45720" cy="626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8" h="175">
                  <a:moveTo>
                    <a:pt x="92" y="36"/>
                  </a:moveTo>
                  <a:lnTo>
                    <a:pt x="36" y="36"/>
                  </a:lnTo>
                  <a:lnTo>
                    <a:pt x="36" y="139"/>
                  </a:lnTo>
                  <a:lnTo>
                    <a:pt x="92" y="139"/>
                  </a:lnTo>
                  <a:close/>
                  <a:moveTo>
                    <a:pt x="128" y="18"/>
                  </a:moveTo>
                  <a:lnTo>
                    <a:pt x="128" y="157"/>
                  </a:lnTo>
                  <a:cubicBezTo>
                    <a:pt x="128" y="167"/>
                    <a:pt x="120" y="175"/>
                    <a:pt x="110" y="175"/>
                  </a:cubicBezTo>
                  <a:lnTo>
                    <a:pt x="18" y="175"/>
                  </a:lnTo>
                  <a:cubicBezTo>
                    <a:pt x="8" y="175"/>
                    <a:pt x="0" y="167"/>
                    <a:pt x="0" y="157"/>
                  </a:cubicBezTo>
                  <a:lnTo>
                    <a:pt x="0" y="18"/>
                  </a:lnTo>
                  <a:cubicBezTo>
                    <a:pt x="0" y="8"/>
                    <a:pt x="8" y="0"/>
                    <a:pt x="18" y="0"/>
                  </a:cubicBezTo>
                  <a:lnTo>
                    <a:pt x="110" y="0"/>
                  </a:lnTo>
                  <a:cubicBezTo>
                    <a:pt x="120" y="0"/>
                    <a:pt x="128" y="8"/>
                    <a:pt x="128" y="1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6" name="Freeform 550">
              <a:extLst>
                <a:ext uri="{FF2B5EF4-FFF2-40B4-BE49-F238E27FC236}">
                  <a16:creationId xmlns:a16="http://schemas.microsoft.com/office/drawing/2014/main" id="{3DC51140-1A9A-2C26-99E9-229423947DBE}"/>
                </a:ext>
              </a:extLst>
            </p:cNvPr>
            <p:cNvSpPr/>
            <p:nvPr/>
          </p:nvSpPr>
          <p:spPr>
            <a:xfrm>
              <a:off x="6415852" y="7098498"/>
              <a:ext cx="12600" cy="46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" h="130">
                  <a:moveTo>
                    <a:pt x="36" y="18"/>
                  </a:moveTo>
                  <a:lnTo>
                    <a:pt x="36" y="112"/>
                  </a:lnTo>
                  <a:cubicBezTo>
                    <a:pt x="36" y="122"/>
                    <a:pt x="28" y="130"/>
                    <a:pt x="18" y="130"/>
                  </a:cubicBezTo>
                  <a:cubicBezTo>
                    <a:pt x="8" y="130"/>
                    <a:pt x="0" y="122"/>
                    <a:pt x="0" y="112"/>
                  </a:cubicBezTo>
                  <a:lnTo>
                    <a:pt x="0" y="18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7" name="Freeform 551">
              <a:extLst>
                <a:ext uri="{FF2B5EF4-FFF2-40B4-BE49-F238E27FC236}">
                  <a16:creationId xmlns:a16="http://schemas.microsoft.com/office/drawing/2014/main" id="{155E4557-310A-BCF9-C68D-E7CCD80EE2D5}"/>
                </a:ext>
              </a:extLst>
            </p:cNvPr>
            <p:cNvSpPr/>
            <p:nvPr/>
          </p:nvSpPr>
          <p:spPr>
            <a:xfrm>
              <a:off x="6448972" y="7065378"/>
              <a:ext cx="12600" cy="795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6" h="222">
                  <a:moveTo>
                    <a:pt x="36" y="18"/>
                  </a:moveTo>
                  <a:lnTo>
                    <a:pt x="36" y="204"/>
                  </a:lnTo>
                  <a:cubicBezTo>
                    <a:pt x="36" y="214"/>
                    <a:pt x="28" y="222"/>
                    <a:pt x="18" y="222"/>
                  </a:cubicBezTo>
                  <a:cubicBezTo>
                    <a:pt x="8" y="222"/>
                    <a:pt x="0" y="214"/>
                    <a:pt x="0" y="204"/>
                  </a:cubicBezTo>
                  <a:lnTo>
                    <a:pt x="0" y="18"/>
                  </a:ln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grpSp>
        <p:nvGrpSpPr>
          <p:cNvPr id="77" name="Grupa 76">
            <a:extLst>
              <a:ext uri="{FF2B5EF4-FFF2-40B4-BE49-F238E27FC236}">
                <a16:creationId xmlns:a16="http://schemas.microsoft.com/office/drawing/2014/main" id="{91E16048-814A-CB68-D033-187109F1ECFA}"/>
              </a:ext>
            </a:extLst>
          </p:cNvPr>
          <p:cNvGrpSpPr/>
          <p:nvPr/>
        </p:nvGrpSpPr>
        <p:grpSpPr>
          <a:xfrm>
            <a:off x="8436945" y="2782051"/>
            <a:ext cx="595697" cy="490520"/>
            <a:chOff x="1854719" y="4782848"/>
            <a:chExt cx="473041" cy="389520"/>
          </a:xfrm>
          <a:solidFill>
            <a:srgbClr val="5AA6C0"/>
          </a:solidFill>
        </p:grpSpPr>
        <p:sp>
          <p:nvSpPr>
            <p:cNvPr id="69" name="Freeform 1148">
              <a:extLst>
                <a:ext uri="{FF2B5EF4-FFF2-40B4-BE49-F238E27FC236}">
                  <a16:creationId xmlns:a16="http://schemas.microsoft.com/office/drawing/2014/main" id="{3E2F0A2E-4A4D-15C5-9BF7-193872BCDAAD}"/>
                </a:ext>
              </a:extLst>
            </p:cNvPr>
            <p:cNvSpPr/>
            <p:nvPr/>
          </p:nvSpPr>
          <p:spPr>
            <a:xfrm>
              <a:off x="2145600" y="4782848"/>
              <a:ext cx="182160" cy="3895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07" h="1083">
                  <a:moveTo>
                    <a:pt x="133" y="756"/>
                  </a:moveTo>
                  <a:cubicBezTo>
                    <a:pt x="138" y="730"/>
                    <a:pt x="150" y="716"/>
                    <a:pt x="165" y="698"/>
                  </a:cubicBezTo>
                  <a:cubicBezTo>
                    <a:pt x="181" y="679"/>
                    <a:pt x="200" y="657"/>
                    <a:pt x="209" y="620"/>
                  </a:cubicBezTo>
                  <a:cubicBezTo>
                    <a:pt x="223" y="568"/>
                    <a:pt x="216" y="424"/>
                    <a:pt x="215" y="402"/>
                  </a:cubicBezTo>
                  <a:cubicBezTo>
                    <a:pt x="216" y="386"/>
                    <a:pt x="230" y="374"/>
                    <a:pt x="246" y="375"/>
                  </a:cubicBezTo>
                  <a:cubicBezTo>
                    <a:pt x="262" y="375"/>
                    <a:pt x="274" y="389"/>
                    <a:pt x="274" y="405"/>
                  </a:cubicBezTo>
                  <a:lnTo>
                    <a:pt x="269" y="616"/>
                  </a:lnTo>
                  <a:cubicBezTo>
                    <a:pt x="269" y="625"/>
                    <a:pt x="273" y="634"/>
                    <a:pt x="280" y="639"/>
                  </a:cubicBezTo>
                  <a:lnTo>
                    <a:pt x="318" y="667"/>
                  </a:lnTo>
                  <a:cubicBezTo>
                    <a:pt x="330" y="676"/>
                    <a:pt x="348" y="673"/>
                    <a:pt x="357" y="661"/>
                  </a:cubicBezTo>
                  <a:cubicBezTo>
                    <a:pt x="365" y="648"/>
                    <a:pt x="363" y="631"/>
                    <a:pt x="350" y="622"/>
                  </a:cubicBezTo>
                  <a:lnTo>
                    <a:pt x="324" y="603"/>
                  </a:lnTo>
                  <a:lnTo>
                    <a:pt x="329" y="407"/>
                  </a:lnTo>
                  <a:cubicBezTo>
                    <a:pt x="330" y="371"/>
                    <a:pt x="308" y="339"/>
                    <a:pt x="277" y="326"/>
                  </a:cubicBezTo>
                  <a:cubicBezTo>
                    <a:pt x="275" y="321"/>
                    <a:pt x="226" y="199"/>
                    <a:pt x="189" y="95"/>
                  </a:cubicBezTo>
                  <a:cubicBezTo>
                    <a:pt x="187" y="88"/>
                    <a:pt x="187" y="80"/>
                    <a:pt x="191" y="73"/>
                  </a:cubicBezTo>
                  <a:cubicBezTo>
                    <a:pt x="194" y="66"/>
                    <a:pt x="200" y="61"/>
                    <a:pt x="208" y="58"/>
                  </a:cubicBezTo>
                  <a:lnTo>
                    <a:pt x="209" y="57"/>
                  </a:lnTo>
                  <a:cubicBezTo>
                    <a:pt x="216" y="55"/>
                    <a:pt x="223" y="55"/>
                    <a:pt x="230" y="59"/>
                  </a:cubicBezTo>
                  <a:cubicBezTo>
                    <a:pt x="237" y="62"/>
                    <a:pt x="242" y="67"/>
                    <a:pt x="244" y="74"/>
                  </a:cubicBezTo>
                  <a:cubicBezTo>
                    <a:pt x="244" y="75"/>
                    <a:pt x="245" y="76"/>
                    <a:pt x="245" y="77"/>
                  </a:cubicBezTo>
                  <a:cubicBezTo>
                    <a:pt x="321" y="239"/>
                    <a:pt x="444" y="507"/>
                    <a:pt x="450" y="536"/>
                  </a:cubicBezTo>
                  <a:cubicBezTo>
                    <a:pt x="457" y="571"/>
                    <a:pt x="437" y="611"/>
                    <a:pt x="412" y="662"/>
                  </a:cubicBezTo>
                  <a:cubicBezTo>
                    <a:pt x="384" y="720"/>
                    <a:pt x="348" y="791"/>
                    <a:pt x="343" y="880"/>
                  </a:cubicBezTo>
                  <a:lnTo>
                    <a:pt x="341" y="897"/>
                  </a:lnTo>
                  <a:lnTo>
                    <a:pt x="128" y="893"/>
                  </a:lnTo>
                  <a:lnTo>
                    <a:pt x="128" y="829"/>
                  </a:lnTo>
                  <a:cubicBezTo>
                    <a:pt x="128" y="815"/>
                    <a:pt x="129" y="775"/>
                    <a:pt x="133" y="756"/>
                  </a:cubicBezTo>
                  <a:close/>
                  <a:moveTo>
                    <a:pt x="444" y="915"/>
                  </a:moveTo>
                  <a:cubicBezTo>
                    <a:pt x="431" y="906"/>
                    <a:pt x="414" y="899"/>
                    <a:pt x="397" y="898"/>
                  </a:cubicBezTo>
                  <a:lnTo>
                    <a:pt x="398" y="885"/>
                  </a:lnTo>
                  <a:cubicBezTo>
                    <a:pt x="398" y="884"/>
                    <a:pt x="398" y="884"/>
                    <a:pt x="398" y="884"/>
                  </a:cubicBezTo>
                  <a:cubicBezTo>
                    <a:pt x="402" y="806"/>
                    <a:pt x="434" y="743"/>
                    <a:pt x="461" y="687"/>
                  </a:cubicBezTo>
                  <a:cubicBezTo>
                    <a:pt x="490" y="629"/>
                    <a:pt x="515" y="578"/>
                    <a:pt x="505" y="525"/>
                  </a:cubicBezTo>
                  <a:cubicBezTo>
                    <a:pt x="496" y="484"/>
                    <a:pt x="330" y="129"/>
                    <a:pt x="296" y="55"/>
                  </a:cubicBezTo>
                  <a:cubicBezTo>
                    <a:pt x="288" y="34"/>
                    <a:pt x="273" y="18"/>
                    <a:pt x="254" y="9"/>
                  </a:cubicBezTo>
                  <a:cubicBezTo>
                    <a:pt x="234" y="-1"/>
                    <a:pt x="211" y="-2"/>
                    <a:pt x="190" y="5"/>
                  </a:cubicBezTo>
                  <a:lnTo>
                    <a:pt x="189" y="6"/>
                  </a:lnTo>
                  <a:cubicBezTo>
                    <a:pt x="168" y="13"/>
                    <a:pt x="151" y="29"/>
                    <a:pt x="141" y="49"/>
                  </a:cubicBezTo>
                  <a:cubicBezTo>
                    <a:pt x="131" y="70"/>
                    <a:pt x="130" y="92"/>
                    <a:pt x="137" y="114"/>
                  </a:cubicBezTo>
                  <a:cubicBezTo>
                    <a:pt x="165" y="193"/>
                    <a:pt x="201" y="283"/>
                    <a:pt x="217" y="324"/>
                  </a:cubicBezTo>
                  <a:cubicBezTo>
                    <a:pt x="197" y="331"/>
                    <a:pt x="180" y="346"/>
                    <a:pt x="170" y="365"/>
                  </a:cubicBezTo>
                  <a:cubicBezTo>
                    <a:pt x="166" y="361"/>
                    <a:pt x="162" y="359"/>
                    <a:pt x="157" y="359"/>
                  </a:cubicBezTo>
                  <a:lnTo>
                    <a:pt x="102" y="359"/>
                  </a:lnTo>
                  <a:cubicBezTo>
                    <a:pt x="92" y="359"/>
                    <a:pt x="84" y="367"/>
                    <a:pt x="84" y="377"/>
                  </a:cubicBezTo>
                  <a:cubicBezTo>
                    <a:pt x="84" y="386"/>
                    <a:pt x="92" y="394"/>
                    <a:pt x="102" y="394"/>
                  </a:cubicBezTo>
                  <a:lnTo>
                    <a:pt x="157" y="394"/>
                  </a:lnTo>
                  <a:cubicBezTo>
                    <a:pt x="158" y="394"/>
                    <a:pt x="159" y="394"/>
                    <a:pt x="161" y="394"/>
                  </a:cubicBezTo>
                  <a:cubicBezTo>
                    <a:pt x="160" y="396"/>
                    <a:pt x="160" y="399"/>
                    <a:pt x="160" y="401"/>
                  </a:cubicBezTo>
                  <a:cubicBezTo>
                    <a:pt x="160" y="402"/>
                    <a:pt x="160" y="403"/>
                    <a:pt x="160" y="404"/>
                  </a:cubicBezTo>
                  <a:cubicBezTo>
                    <a:pt x="162" y="447"/>
                    <a:pt x="166" y="568"/>
                    <a:pt x="156" y="606"/>
                  </a:cubicBezTo>
                  <a:cubicBezTo>
                    <a:pt x="150" y="631"/>
                    <a:pt x="137" y="645"/>
                    <a:pt x="123" y="662"/>
                  </a:cubicBezTo>
                  <a:cubicBezTo>
                    <a:pt x="106" y="683"/>
                    <a:pt x="86" y="706"/>
                    <a:pt x="79" y="746"/>
                  </a:cubicBezTo>
                  <a:cubicBezTo>
                    <a:pt x="73" y="773"/>
                    <a:pt x="73" y="823"/>
                    <a:pt x="73" y="828"/>
                  </a:cubicBezTo>
                  <a:lnTo>
                    <a:pt x="72" y="893"/>
                  </a:lnTo>
                  <a:cubicBezTo>
                    <a:pt x="57" y="894"/>
                    <a:pt x="42" y="900"/>
                    <a:pt x="30" y="908"/>
                  </a:cubicBezTo>
                  <a:cubicBezTo>
                    <a:pt x="13" y="920"/>
                    <a:pt x="2" y="939"/>
                    <a:pt x="2" y="958"/>
                  </a:cubicBezTo>
                  <a:lnTo>
                    <a:pt x="0" y="1047"/>
                  </a:lnTo>
                  <a:cubicBezTo>
                    <a:pt x="0" y="1063"/>
                    <a:pt x="12" y="1075"/>
                    <a:pt x="28" y="1076"/>
                  </a:cubicBezTo>
                  <a:cubicBezTo>
                    <a:pt x="43" y="1076"/>
                    <a:pt x="55" y="1064"/>
                    <a:pt x="56" y="1048"/>
                  </a:cubicBezTo>
                  <a:lnTo>
                    <a:pt x="57" y="959"/>
                  </a:lnTo>
                  <a:cubicBezTo>
                    <a:pt x="57" y="958"/>
                    <a:pt x="59" y="956"/>
                    <a:pt x="62" y="953"/>
                  </a:cubicBezTo>
                  <a:cubicBezTo>
                    <a:pt x="68" y="949"/>
                    <a:pt x="76" y="947"/>
                    <a:pt x="85" y="947"/>
                  </a:cubicBezTo>
                  <a:lnTo>
                    <a:pt x="388" y="953"/>
                  </a:lnTo>
                  <a:cubicBezTo>
                    <a:pt x="397" y="953"/>
                    <a:pt x="405" y="955"/>
                    <a:pt x="410" y="959"/>
                  </a:cubicBezTo>
                  <a:cubicBezTo>
                    <a:pt x="414" y="962"/>
                    <a:pt x="415" y="964"/>
                    <a:pt x="415" y="966"/>
                  </a:cubicBezTo>
                  <a:lnTo>
                    <a:pt x="414" y="1055"/>
                  </a:lnTo>
                  <a:cubicBezTo>
                    <a:pt x="413" y="1070"/>
                    <a:pt x="425" y="1083"/>
                    <a:pt x="441" y="1083"/>
                  </a:cubicBezTo>
                  <a:cubicBezTo>
                    <a:pt x="456" y="1083"/>
                    <a:pt x="468" y="1071"/>
                    <a:pt x="469" y="1056"/>
                  </a:cubicBezTo>
                  <a:lnTo>
                    <a:pt x="470" y="967"/>
                  </a:lnTo>
                  <a:cubicBezTo>
                    <a:pt x="471" y="947"/>
                    <a:pt x="461" y="928"/>
                    <a:pt x="444" y="91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0" name="Freeform 1149">
              <a:extLst>
                <a:ext uri="{FF2B5EF4-FFF2-40B4-BE49-F238E27FC236}">
                  <a16:creationId xmlns:a16="http://schemas.microsoft.com/office/drawing/2014/main" id="{4D69184B-FE0E-B9EA-EFE7-1B887EC5D268}"/>
                </a:ext>
              </a:extLst>
            </p:cNvPr>
            <p:cNvSpPr/>
            <p:nvPr/>
          </p:nvSpPr>
          <p:spPr>
            <a:xfrm>
              <a:off x="1854719" y="4783567"/>
              <a:ext cx="178560" cy="3880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97" h="1079">
                  <a:moveTo>
                    <a:pt x="93" y="658"/>
                  </a:moveTo>
                  <a:cubicBezTo>
                    <a:pt x="68" y="606"/>
                    <a:pt x="49" y="565"/>
                    <a:pt x="57" y="531"/>
                  </a:cubicBezTo>
                  <a:cubicBezTo>
                    <a:pt x="64" y="502"/>
                    <a:pt x="192" y="236"/>
                    <a:pt x="271" y="75"/>
                  </a:cubicBezTo>
                  <a:cubicBezTo>
                    <a:pt x="272" y="74"/>
                    <a:pt x="272" y="73"/>
                    <a:pt x="272" y="73"/>
                  </a:cubicBezTo>
                  <a:cubicBezTo>
                    <a:pt x="275" y="66"/>
                    <a:pt x="280" y="60"/>
                    <a:pt x="287" y="57"/>
                  </a:cubicBezTo>
                  <a:cubicBezTo>
                    <a:pt x="294" y="54"/>
                    <a:pt x="301" y="54"/>
                    <a:pt x="308" y="56"/>
                  </a:cubicBezTo>
                  <a:lnTo>
                    <a:pt x="309" y="57"/>
                  </a:lnTo>
                  <a:cubicBezTo>
                    <a:pt x="317" y="60"/>
                    <a:pt x="323" y="65"/>
                    <a:pt x="326" y="72"/>
                  </a:cubicBezTo>
                  <a:cubicBezTo>
                    <a:pt x="329" y="80"/>
                    <a:pt x="330" y="88"/>
                    <a:pt x="327" y="95"/>
                  </a:cubicBezTo>
                  <a:cubicBezTo>
                    <a:pt x="288" y="198"/>
                    <a:pt x="237" y="319"/>
                    <a:pt x="235" y="325"/>
                  </a:cubicBezTo>
                  <a:cubicBezTo>
                    <a:pt x="224" y="329"/>
                    <a:pt x="213" y="336"/>
                    <a:pt x="205" y="344"/>
                  </a:cubicBezTo>
                  <a:cubicBezTo>
                    <a:pt x="189" y="361"/>
                    <a:pt x="181" y="382"/>
                    <a:pt x="181" y="404"/>
                  </a:cubicBezTo>
                  <a:lnTo>
                    <a:pt x="182" y="601"/>
                  </a:lnTo>
                  <a:lnTo>
                    <a:pt x="155" y="619"/>
                  </a:lnTo>
                  <a:cubicBezTo>
                    <a:pt x="143" y="628"/>
                    <a:pt x="140" y="645"/>
                    <a:pt x="148" y="657"/>
                  </a:cubicBezTo>
                  <a:cubicBezTo>
                    <a:pt x="157" y="670"/>
                    <a:pt x="174" y="673"/>
                    <a:pt x="187" y="664"/>
                  </a:cubicBezTo>
                  <a:lnTo>
                    <a:pt x="225" y="638"/>
                  </a:lnTo>
                  <a:cubicBezTo>
                    <a:pt x="232" y="632"/>
                    <a:pt x="237" y="624"/>
                    <a:pt x="237" y="615"/>
                  </a:cubicBezTo>
                  <a:lnTo>
                    <a:pt x="236" y="404"/>
                  </a:lnTo>
                  <a:cubicBezTo>
                    <a:pt x="236" y="396"/>
                    <a:pt x="239" y="388"/>
                    <a:pt x="244" y="383"/>
                  </a:cubicBezTo>
                  <a:cubicBezTo>
                    <a:pt x="250" y="377"/>
                    <a:pt x="257" y="374"/>
                    <a:pt x="265" y="374"/>
                  </a:cubicBezTo>
                  <a:lnTo>
                    <a:pt x="266" y="374"/>
                  </a:lnTo>
                  <a:cubicBezTo>
                    <a:pt x="273" y="374"/>
                    <a:pt x="280" y="377"/>
                    <a:pt x="286" y="382"/>
                  </a:cubicBezTo>
                  <a:cubicBezTo>
                    <a:pt x="291" y="388"/>
                    <a:pt x="294" y="394"/>
                    <a:pt x="295" y="402"/>
                  </a:cubicBezTo>
                  <a:cubicBezTo>
                    <a:pt x="293" y="424"/>
                    <a:pt x="284" y="567"/>
                    <a:pt x="296" y="620"/>
                  </a:cubicBezTo>
                  <a:cubicBezTo>
                    <a:pt x="305" y="657"/>
                    <a:pt x="323" y="679"/>
                    <a:pt x="339" y="699"/>
                  </a:cubicBezTo>
                  <a:cubicBezTo>
                    <a:pt x="354" y="717"/>
                    <a:pt x="365" y="732"/>
                    <a:pt x="370" y="758"/>
                  </a:cubicBezTo>
                  <a:cubicBezTo>
                    <a:pt x="373" y="777"/>
                    <a:pt x="374" y="816"/>
                    <a:pt x="373" y="830"/>
                  </a:cubicBezTo>
                  <a:lnTo>
                    <a:pt x="373" y="894"/>
                  </a:lnTo>
                  <a:lnTo>
                    <a:pt x="159" y="894"/>
                  </a:lnTo>
                  <a:lnTo>
                    <a:pt x="158" y="877"/>
                  </a:lnTo>
                  <a:cubicBezTo>
                    <a:pt x="154" y="788"/>
                    <a:pt x="120" y="716"/>
                    <a:pt x="93" y="658"/>
                  </a:cubicBezTo>
                  <a:close/>
                  <a:moveTo>
                    <a:pt x="470" y="912"/>
                  </a:moveTo>
                  <a:cubicBezTo>
                    <a:pt x="458" y="903"/>
                    <a:pt x="443" y="897"/>
                    <a:pt x="428" y="895"/>
                  </a:cubicBezTo>
                  <a:lnTo>
                    <a:pt x="429" y="831"/>
                  </a:lnTo>
                  <a:cubicBezTo>
                    <a:pt x="429" y="825"/>
                    <a:pt x="429" y="776"/>
                    <a:pt x="424" y="748"/>
                  </a:cubicBezTo>
                  <a:cubicBezTo>
                    <a:pt x="417" y="708"/>
                    <a:pt x="398" y="685"/>
                    <a:pt x="382" y="664"/>
                  </a:cubicBezTo>
                  <a:cubicBezTo>
                    <a:pt x="368" y="647"/>
                    <a:pt x="356" y="632"/>
                    <a:pt x="350" y="607"/>
                  </a:cubicBezTo>
                  <a:cubicBezTo>
                    <a:pt x="341" y="568"/>
                    <a:pt x="347" y="448"/>
                    <a:pt x="350" y="404"/>
                  </a:cubicBezTo>
                  <a:cubicBezTo>
                    <a:pt x="350" y="404"/>
                    <a:pt x="350" y="403"/>
                    <a:pt x="350" y="402"/>
                  </a:cubicBezTo>
                  <a:cubicBezTo>
                    <a:pt x="350" y="400"/>
                    <a:pt x="350" y="398"/>
                    <a:pt x="350" y="396"/>
                  </a:cubicBezTo>
                  <a:cubicBezTo>
                    <a:pt x="353" y="398"/>
                    <a:pt x="356" y="400"/>
                    <a:pt x="360" y="400"/>
                  </a:cubicBezTo>
                  <a:lnTo>
                    <a:pt x="415" y="400"/>
                  </a:lnTo>
                  <a:cubicBezTo>
                    <a:pt x="424" y="400"/>
                    <a:pt x="432" y="392"/>
                    <a:pt x="432" y="382"/>
                  </a:cubicBezTo>
                  <a:cubicBezTo>
                    <a:pt x="432" y="372"/>
                    <a:pt x="424" y="364"/>
                    <a:pt x="415" y="364"/>
                  </a:cubicBezTo>
                  <a:lnTo>
                    <a:pt x="360" y="364"/>
                  </a:lnTo>
                  <a:cubicBezTo>
                    <a:pt x="353" y="364"/>
                    <a:pt x="348" y="368"/>
                    <a:pt x="345" y="374"/>
                  </a:cubicBezTo>
                  <a:cubicBezTo>
                    <a:pt x="340" y="362"/>
                    <a:pt x="334" y="352"/>
                    <a:pt x="324" y="343"/>
                  </a:cubicBezTo>
                  <a:cubicBezTo>
                    <a:pt x="316" y="334"/>
                    <a:pt x="306" y="328"/>
                    <a:pt x="295" y="324"/>
                  </a:cubicBezTo>
                  <a:cubicBezTo>
                    <a:pt x="312" y="283"/>
                    <a:pt x="349" y="193"/>
                    <a:pt x="379" y="114"/>
                  </a:cubicBezTo>
                  <a:cubicBezTo>
                    <a:pt x="386" y="93"/>
                    <a:pt x="386" y="70"/>
                    <a:pt x="376" y="49"/>
                  </a:cubicBezTo>
                  <a:cubicBezTo>
                    <a:pt x="367" y="29"/>
                    <a:pt x="350" y="13"/>
                    <a:pt x="329" y="5"/>
                  </a:cubicBezTo>
                  <a:lnTo>
                    <a:pt x="327" y="5"/>
                  </a:lnTo>
                  <a:cubicBezTo>
                    <a:pt x="307" y="-3"/>
                    <a:pt x="284" y="-2"/>
                    <a:pt x="264" y="7"/>
                  </a:cubicBezTo>
                  <a:cubicBezTo>
                    <a:pt x="244" y="16"/>
                    <a:pt x="229" y="32"/>
                    <a:pt x="221" y="52"/>
                  </a:cubicBezTo>
                  <a:cubicBezTo>
                    <a:pt x="185" y="125"/>
                    <a:pt x="12" y="478"/>
                    <a:pt x="3" y="519"/>
                  </a:cubicBezTo>
                  <a:cubicBezTo>
                    <a:pt x="-9" y="572"/>
                    <a:pt x="15" y="623"/>
                    <a:pt x="43" y="682"/>
                  </a:cubicBezTo>
                  <a:cubicBezTo>
                    <a:pt x="69" y="738"/>
                    <a:pt x="100" y="802"/>
                    <a:pt x="103" y="880"/>
                  </a:cubicBezTo>
                  <a:lnTo>
                    <a:pt x="103" y="881"/>
                  </a:lnTo>
                  <a:lnTo>
                    <a:pt x="104" y="894"/>
                  </a:lnTo>
                  <a:cubicBezTo>
                    <a:pt x="61" y="897"/>
                    <a:pt x="28" y="925"/>
                    <a:pt x="28" y="961"/>
                  </a:cubicBezTo>
                  <a:lnTo>
                    <a:pt x="28" y="1050"/>
                  </a:lnTo>
                  <a:cubicBezTo>
                    <a:pt x="28" y="1065"/>
                    <a:pt x="41" y="1078"/>
                    <a:pt x="56" y="1078"/>
                  </a:cubicBezTo>
                  <a:cubicBezTo>
                    <a:pt x="71" y="1078"/>
                    <a:pt x="83" y="1066"/>
                    <a:pt x="83" y="1050"/>
                  </a:cubicBezTo>
                  <a:lnTo>
                    <a:pt x="84" y="961"/>
                  </a:lnTo>
                  <a:cubicBezTo>
                    <a:pt x="84" y="957"/>
                    <a:pt x="94" y="949"/>
                    <a:pt x="111" y="949"/>
                  </a:cubicBezTo>
                  <a:lnTo>
                    <a:pt x="414" y="949"/>
                  </a:lnTo>
                  <a:cubicBezTo>
                    <a:pt x="423" y="950"/>
                    <a:pt x="431" y="952"/>
                    <a:pt x="437" y="956"/>
                  </a:cubicBezTo>
                  <a:cubicBezTo>
                    <a:pt x="440" y="958"/>
                    <a:pt x="441" y="961"/>
                    <a:pt x="441" y="962"/>
                  </a:cubicBezTo>
                  <a:lnTo>
                    <a:pt x="441" y="1051"/>
                  </a:lnTo>
                  <a:cubicBezTo>
                    <a:pt x="441" y="1067"/>
                    <a:pt x="454" y="1079"/>
                    <a:pt x="469" y="1079"/>
                  </a:cubicBezTo>
                  <a:cubicBezTo>
                    <a:pt x="484" y="1079"/>
                    <a:pt x="496" y="1067"/>
                    <a:pt x="496" y="1051"/>
                  </a:cubicBezTo>
                  <a:lnTo>
                    <a:pt x="497" y="962"/>
                  </a:lnTo>
                  <a:cubicBezTo>
                    <a:pt x="497" y="943"/>
                    <a:pt x="487" y="924"/>
                    <a:pt x="470" y="912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1" name="Freeform 1150">
              <a:extLst>
                <a:ext uri="{FF2B5EF4-FFF2-40B4-BE49-F238E27FC236}">
                  <a16:creationId xmlns:a16="http://schemas.microsoft.com/office/drawing/2014/main" id="{A223959D-E4C9-96B4-B895-56956BDA76FA}"/>
                </a:ext>
              </a:extLst>
            </p:cNvPr>
            <p:cNvSpPr/>
            <p:nvPr/>
          </p:nvSpPr>
          <p:spPr>
            <a:xfrm>
              <a:off x="2020679" y="4843327"/>
              <a:ext cx="144720" cy="231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3" h="645">
                  <a:moveTo>
                    <a:pt x="299" y="396"/>
                  </a:moveTo>
                  <a:cubicBezTo>
                    <a:pt x="287" y="420"/>
                    <a:pt x="281" y="434"/>
                    <a:pt x="278" y="443"/>
                  </a:cubicBezTo>
                  <a:cubicBezTo>
                    <a:pt x="276" y="446"/>
                    <a:pt x="275" y="449"/>
                    <a:pt x="275" y="453"/>
                  </a:cubicBezTo>
                  <a:cubicBezTo>
                    <a:pt x="273" y="459"/>
                    <a:pt x="248" y="474"/>
                    <a:pt x="201" y="474"/>
                  </a:cubicBezTo>
                  <a:cubicBezTo>
                    <a:pt x="158" y="474"/>
                    <a:pt x="134" y="461"/>
                    <a:pt x="128" y="455"/>
                  </a:cubicBezTo>
                  <a:cubicBezTo>
                    <a:pt x="128" y="445"/>
                    <a:pt x="121" y="432"/>
                    <a:pt x="104" y="396"/>
                  </a:cubicBezTo>
                  <a:cubicBezTo>
                    <a:pt x="79" y="342"/>
                    <a:pt x="36" y="252"/>
                    <a:pt x="36" y="201"/>
                  </a:cubicBezTo>
                  <a:cubicBezTo>
                    <a:pt x="36" y="110"/>
                    <a:pt x="110" y="35"/>
                    <a:pt x="202" y="35"/>
                  </a:cubicBezTo>
                  <a:cubicBezTo>
                    <a:pt x="293" y="35"/>
                    <a:pt x="367" y="110"/>
                    <a:pt x="367" y="201"/>
                  </a:cubicBezTo>
                  <a:cubicBezTo>
                    <a:pt x="367" y="252"/>
                    <a:pt x="324" y="342"/>
                    <a:pt x="299" y="396"/>
                  </a:cubicBezTo>
                  <a:close/>
                  <a:moveTo>
                    <a:pt x="202" y="588"/>
                  </a:moveTo>
                  <a:cubicBezTo>
                    <a:pt x="180" y="588"/>
                    <a:pt x="160" y="578"/>
                    <a:pt x="147" y="563"/>
                  </a:cubicBezTo>
                  <a:cubicBezTo>
                    <a:pt x="163" y="568"/>
                    <a:pt x="182" y="570"/>
                    <a:pt x="201" y="570"/>
                  </a:cubicBezTo>
                  <a:cubicBezTo>
                    <a:pt x="220" y="570"/>
                    <a:pt x="240" y="567"/>
                    <a:pt x="257" y="563"/>
                  </a:cubicBezTo>
                  <a:cubicBezTo>
                    <a:pt x="243" y="578"/>
                    <a:pt x="224" y="588"/>
                    <a:pt x="202" y="588"/>
                  </a:cubicBezTo>
                  <a:close/>
                  <a:moveTo>
                    <a:pt x="201" y="509"/>
                  </a:moveTo>
                  <a:cubicBezTo>
                    <a:pt x="228" y="509"/>
                    <a:pt x="254" y="505"/>
                    <a:pt x="275" y="496"/>
                  </a:cubicBezTo>
                  <a:lnTo>
                    <a:pt x="275" y="514"/>
                  </a:lnTo>
                  <a:cubicBezTo>
                    <a:pt x="273" y="520"/>
                    <a:pt x="248" y="534"/>
                    <a:pt x="201" y="534"/>
                  </a:cubicBezTo>
                  <a:cubicBezTo>
                    <a:pt x="159" y="534"/>
                    <a:pt x="134" y="522"/>
                    <a:pt x="129" y="516"/>
                  </a:cubicBezTo>
                  <a:cubicBezTo>
                    <a:pt x="129" y="515"/>
                    <a:pt x="129" y="515"/>
                    <a:pt x="129" y="515"/>
                  </a:cubicBezTo>
                  <a:lnTo>
                    <a:pt x="129" y="496"/>
                  </a:lnTo>
                  <a:cubicBezTo>
                    <a:pt x="149" y="505"/>
                    <a:pt x="175" y="509"/>
                    <a:pt x="201" y="509"/>
                  </a:cubicBezTo>
                  <a:close/>
                  <a:moveTo>
                    <a:pt x="202" y="0"/>
                  </a:moveTo>
                  <a:cubicBezTo>
                    <a:pt x="91" y="0"/>
                    <a:pt x="0" y="90"/>
                    <a:pt x="0" y="201"/>
                  </a:cubicBezTo>
                  <a:cubicBezTo>
                    <a:pt x="0" y="260"/>
                    <a:pt x="44" y="351"/>
                    <a:pt x="72" y="411"/>
                  </a:cubicBezTo>
                  <a:cubicBezTo>
                    <a:pt x="80" y="428"/>
                    <a:pt x="89" y="446"/>
                    <a:pt x="92" y="455"/>
                  </a:cubicBezTo>
                  <a:cubicBezTo>
                    <a:pt x="92" y="457"/>
                    <a:pt x="92" y="459"/>
                    <a:pt x="93" y="462"/>
                  </a:cubicBezTo>
                  <a:lnTo>
                    <a:pt x="93" y="508"/>
                  </a:lnTo>
                  <a:cubicBezTo>
                    <a:pt x="92" y="510"/>
                    <a:pt x="92" y="512"/>
                    <a:pt x="92" y="514"/>
                  </a:cubicBezTo>
                  <a:cubicBezTo>
                    <a:pt x="92" y="517"/>
                    <a:pt x="92" y="521"/>
                    <a:pt x="93" y="524"/>
                  </a:cubicBezTo>
                  <a:cubicBezTo>
                    <a:pt x="97" y="570"/>
                    <a:pt x="130" y="607"/>
                    <a:pt x="172" y="619"/>
                  </a:cubicBezTo>
                  <a:cubicBezTo>
                    <a:pt x="173" y="623"/>
                    <a:pt x="175" y="626"/>
                    <a:pt x="178" y="629"/>
                  </a:cubicBezTo>
                  <a:lnTo>
                    <a:pt x="189" y="640"/>
                  </a:lnTo>
                  <a:cubicBezTo>
                    <a:pt x="192" y="643"/>
                    <a:pt x="197" y="645"/>
                    <a:pt x="201" y="645"/>
                  </a:cubicBezTo>
                  <a:cubicBezTo>
                    <a:pt x="206" y="645"/>
                    <a:pt x="210" y="643"/>
                    <a:pt x="213" y="640"/>
                  </a:cubicBezTo>
                  <a:lnTo>
                    <a:pt x="225" y="629"/>
                  </a:lnTo>
                  <a:cubicBezTo>
                    <a:pt x="228" y="627"/>
                    <a:pt x="230" y="623"/>
                    <a:pt x="230" y="620"/>
                  </a:cubicBezTo>
                  <a:cubicBezTo>
                    <a:pt x="276" y="607"/>
                    <a:pt x="310" y="565"/>
                    <a:pt x="310" y="515"/>
                  </a:cubicBezTo>
                  <a:lnTo>
                    <a:pt x="310" y="458"/>
                  </a:lnTo>
                  <a:cubicBezTo>
                    <a:pt x="312" y="451"/>
                    <a:pt x="322" y="430"/>
                    <a:pt x="331" y="411"/>
                  </a:cubicBezTo>
                  <a:cubicBezTo>
                    <a:pt x="360" y="351"/>
                    <a:pt x="403" y="260"/>
                    <a:pt x="403" y="201"/>
                  </a:cubicBezTo>
                  <a:cubicBezTo>
                    <a:pt x="403" y="90"/>
                    <a:pt x="313" y="0"/>
                    <a:pt x="202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2" name="Freeform 1151">
              <a:extLst>
                <a:ext uri="{FF2B5EF4-FFF2-40B4-BE49-F238E27FC236}">
                  <a16:creationId xmlns:a16="http://schemas.microsoft.com/office/drawing/2014/main" id="{44C249A2-3191-C16E-6CAE-2FAE74BB9378}"/>
                </a:ext>
              </a:extLst>
            </p:cNvPr>
            <p:cNvSpPr/>
            <p:nvPr/>
          </p:nvSpPr>
          <p:spPr>
            <a:xfrm>
              <a:off x="2085480" y="4804448"/>
              <a:ext cx="12240" cy="32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5" h="90">
                  <a:moveTo>
                    <a:pt x="18" y="90"/>
                  </a:moveTo>
                  <a:cubicBezTo>
                    <a:pt x="28" y="90"/>
                    <a:pt x="35" y="82"/>
                    <a:pt x="35" y="73"/>
                  </a:cubicBezTo>
                  <a:lnTo>
                    <a:pt x="35" y="18"/>
                  </a:lnTo>
                  <a:cubicBezTo>
                    <a:pt x="35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lnTo>
                    <a:pt x="0" y="73"/>
                  </a:lnTo>
                  <a:cubicBezTo>
                    <a:pt x="0" y="82"/>
                    <a:pt x="8" y="90"/>
                    <a:pt x="18" y="9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3" name="Freeform 1152">
              <a:extLst>
                <a:ext uri="{FF2B5EF4-FFF2-40B4-BE49-F238E27FC236}">
                  <a16:creationId xmlns:a16="http://schemas.microsoft.com/office/drawing/2014/main" id="{2A03DCE0-A84A-3ECF-8B7D-F0290CB75AD1}"/>
                </a:ext>
              </a:extLst>
            </p:cNvPr>
            <p:cNvSpPr/>
            <p:nvPr/>
          </p:nvSpPr>
          <p:spPr>
            <a:xfrm>
              <a:off x="2148840" y="4835768"/>
              <a:ext cx="26280" cy="259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4" h="73">
                  <a:moveTo>
                    <a:pt x="17" y="73"/>
                  </a:moveTo>
                  <a:cubicBezTo>
                    <a:pt x="22" y="73"/>
                    <a:pt x="26" y="72"/>
                    <a:pt x="29" y="68"/>
                  </a:cubicBezTo>
                  <a:lnTo>
                    <a:pt x="68" y="30"/>
                  </a:lnTo>
                  <a:cubicBezTo>
                    <a:pt x="75" y="23"/>
                    <a:pt x="75" y="12"/>
                    <a:pt x="68" y="5"/>
                  </a:cubicBezTo>
                  <a:cubicBezTo>
                    <a:pt x="61" y="-2"/>
                    <a:pt x="50" y="-2"/>
                    <a:pt x="43" y="5"/>
                  </a:cubicBezTo>
                  <a:lnTo>
                    <a:pt x="4" y="43"/>
                  </a:lnTo>
                  <a:cubicBezTo>
                    <a:pt x="-1" y="50"/>
                    <a:pt x="-1" y="61"/>
                    <a:pt x="4" y="68"/>
                  </a:cubicBezTo>
                  <a:cubicBezTo>
                    <a:pt x="8" y="72"/>
                    <a:pt x="12" y="73"/>
                    <a:pt x="17" y="7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4" name="Freeform 1153">
              <a:extLst>
                <a:ext uri="{FF2B5EF4-FFF2-40B4-BE49-F238E27FC236}">
                  <a16:creationId xmlns:a16="http://schemas.microsoft.com/office/drawing/2014/main" id="{11CF7ADB-BE9E-4C3F-956F-F6AFB4B5A3AF}"/>
                </a:ext>
              </a:extLst>
            </p:cNvPr>
            <p:cNvSpPr/>
            <p:nvPr/>
          </p:nvSpPr>
          <p:spPr>
            <a:xfrm>
              <a:off x="2150640" y="4975448"/>
              <a:ext cx="25920" cy="26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3" h="74">
                  <a:moveTo>
                    <a:pt x="5" y="5"/>
                  </a:moveTo>
                  <a:cubicBezTo>
                    <a:pt x="-2" y="12"/>
                    <a:pt x="-2" y="23"/>
                    <a:pt x="5" y="30"/>
                  </a:cubicBezTo>
                  <a:lnTo>
                    <a:pt x="43" y="69"/>
                  </a:lnTo>
                  <a:cubicBezTo>
                    <a:pt x="47" y="72"/>
                    <a:pt x="51" y="74"/>
                    <a:pt x="56" y="74"/>
                  </a:cubicBezTo>
                  <a:cubicBezTo>
                    <a:pt x="60" y="74"/>
                    <a:pt x="65" y="72"/>
                    <a:pt x="68" y="69"/>
                  </a:cubicBezTo>
                  <a:cubicBezTo>
                    <a:pt x="75" y="62"/>
                    <a:pt x="75" y="51"/>
                    <a:pt x="68" y="44"/>
                  </a:cubicBezTo>
                  <a:lnTo>
                    <a:pt x="30" y="5"/>
                  </a:lnTo>
                  <a:cubicBezTo>
                    <a:pt x="23" y="-2"/>
                    <a:pt x="12" y="-2"/>
                    <a:pt x="5" y="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5" name="Freeform 1154">
              <a:extLst>
                <a:ext uri="{FF2B5EF4-FFF2-40B4-BE49-F238E27FC236}">
                  <a16:creationId xmlns:a16="http://schemas.microsoft.com/office/drawing/2014/main" id="{66CC215F-3026-B261-F643-FDD128E028D6}"/>
                </a:ext>
              </a:extLst>
            </p:cNvPr>
            <p:cNvSpPr/>
            <p:nvPr/>
          </p:nvSpPr>
          <p:spPr>
            <a:xfrm>
              <a:off x="2010960" y="4977608"/>
              <a:ext cx="25920" cy="259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3" h="73">
                  <a:moveTo>
                    <a:pt x="43" y="4"/>
                  </a:moveTo>
                  <a:lnTo>
                    <a:pt x="5" y="43"/>
                  </a:lnTo>
                  <a:cubicBezTo>
                    <a:pt x="-2" y="50"/>
                    <a:pt x="-2" y="61"/>
                    <a:pt x="5" y="68"/>
                  </a:cubicBezTo>
                  <a:cubicBezTo>
                    <a:pt x="8" y="72"/>
                    <a:pt x="13" y="73"/>
                    <a:pt x="17" y="73"/>
                  </a:cubicBezTo>
                  <a:cubicBezTo>
                    <a:pt x="22" y="73"/>
                    <a:pt x="27" y="72"/>
                    <a:pt x="30" y="68"/>
                  </a:cubicBezTo>
                  <a:lnTo>
                    <a:pt x="68" y="30"/>
                  </a:lnTo>
                  <a:cubicBezTo>
                    <a:pt x="75" y="23"/>
                    <a:pt x="75" y="11"/>
                    <a:pt x="68" y="4"/>
                  </a:cubicBezTo>
                  <a:cubicBezTo>
                    <a:pt x="61" y="-1"/>
                    <a:pt x="50" y="-1"/>
                    <a:pt x="43" y="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6" name="Freeform 1155">
              <a:extLst>
                <a:ext uri="{FF2B5EF4-FFF2-40B4-BE49-F238E27FC236}">
                  <a16:creationId xmlns:a16="http://schemas.microsoft.com/office/drawing/2014/main" id="{95FB89E7-AC18-611A-251E-B0E2D445A4E2}"/>
                </a:ext>
              </a:extLst>
            </p:cNvPr>
            <p:cNvSpPr/>
            <p:nvPr/>
          </p:nvSpPr>
          <p:spPr>
            <a:xfrm>
              <a:off x="2009160" y="4837568"/>
              <a:ext cx="25920" cy="259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3" h="73">
                  <a:moveTo>
                    <a:pt x="43" y="68"/>
                  </a:moveTo>
                  <a:cubicBezTo>
                    <a:pt x="47" y="72"/>
                    <a:pt x="51" y="73"/>
                    <a:pt x="56" y="73"/>
                  </a:cubicBezTo>
                  <a:cubicBezTo>
                    <a:pt x="60" y="73"/>
                    <a:pt x="65" y="72"/>
                    <a:pt x="68" y="68"/>
                  </a:cubicBezTo>
                  <a:cubicBezTo>
                    <a:pt x="75" y="61"/>
                    <a:pt x="75" y="50"/>
                    <a:pt x="68" y="43"/>
                  </a:cubicBezTo>
                  <a:lnTo>
                    <a:pt x="30" y="5"/>
                  </a:lnTo>
                  <a:cubicBezTo>
                    <a:pt x="23" y="-2"/>
                    <a:pt x="12" y="-2"/>
                    <a:pt x="5" y="5"/>
                  </a:cubicBezTo>
                  <a:cubicBezTo>
                    <a:pt x="-2" y="12"/>
                    <a:pt x="-2" y="23"/>
                    <a:pt x="5" y="3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535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3F81C6-02E1-6D4D-691C-BCD058228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10668000" cy="1117687"/>
          </a:xfrm>
        </p:spPr>
        <p:txBody>
          <a:bodyPr/>
          <a:lstStyle/>
          <a:p>
            <a:r>
              <a:rPr lang="pl-PL" dirty="0" err="1"/>
              <a:t>Ekoprojektowanie</a:t>
            </a:r>
            <a:r>
              <a:rPr lang="pl-PL" dirty="0"/>
              <a:t> jako proces całej organizacji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600F1D9-27AA-D5CA-4288-6C91073B8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5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A313FDD-99F1-84AC-A772-BBE9710A3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1" y="1016447"/>
            <a:ext cx="11429999" cy="1397000"/>
          </a:xfrm>
        </p:spPr>
        <p:txBody>
          <a:bodyPr>
            <a:normAutofit/>
          </a:bodyPr>
          <a:lstStyle/>
          <a:p>
            <a:r>
              <a:rPr lang="pl-PL" sz="2000" dirty="0" err="1"/>
              <a:t>Ekoprojektowanie</a:t>
            </a:r>
            <a:r>
              <a:rPr lang="pl-PL" sz="2000" dirty="0"/>
              <a:t> to zarządzanie produktem w całym cyklu życia</a:t>
            </a:r>
          </a:p>
          <a:p>
            <a:r>
              <a:rPr lang="pl-PL" sz="2000" dirty="0"/>
              <a:t>Projekt produktu wpływa na materiały, produkcję, użytkowanie, serwis, odpady, odzysk oraz dane produktowe. Dlatego </a:t>
            </a:r>
            <a:r>
              <a:rPr lang="pl-PL" sz="2000" dirty="0" err="1"/>
              <a:t>ekoprojektowanie</a:t>
            </a:r>
            <a:r>
              <a:rPr lang="pl-PL" sz="2000" dirty="0"/>
              <a:t> wymaga współpracy wielu funkcji </a:t>
            </a:r>
          </a:p>
        </p:txBody>
      </p:sp>
      <p:grpSp>
        <p:nvGrpSpPr>
          <p:cNvPr id="41" name="Grupa 40">
            <a:extLst>
              <a:ext uri="{FF2B5EF4-FFF2-40B4-BE49-F238E27FC236}">
                <a16:creationId xmlns:a16="http://schemas.microsoft.com/office/drawing/2014/main" id="{9140AEAA-7F61-632F-9BA0-0C9B6AD126F1}"/>
              </a:ext>
            </a:extLst>
          </p:cNvPr>
          <p:cNvGrpSpPr/>
          <p:nvPr/>
        </p:nvGrpSpPr>
        <p:grpSpPr>
          <a:xfrm>
            <a:off x="1143000" y="2098136"/>
            <a:ext cx="9449785" cy="3983520"/>
            <a:chOff x="929893" y="2402205"/>
            <a:chExt cx="10348692" cy="4362451"/>
          </a:xfrm>
        </p:grpSpPr>
        <p:sp>
          <p:nvSpPr>
            <p:cNvPr id="5" name="Freeform: Shape 122">
              <a:extLst>
                <a:ext uri="{FF2B5EF4-FFF2-40B4-BE49-F238E27FC236}">
                  <a16:creationId xmlns:a16="http://schemas.microsoft.com/office/drawing/2014/main" id="{A418194A-E27E-1D86-CE6B-E5D33782E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2941123"/>
              <a:ext cx="2169109" cy="463532"/>
            </a:xfrm>
            <a:custGeom>
              <a:avLst/>
              <a:gdLst>
                <a:gd name="connsiteX0" fmla="*/ 0 w 4338217"/>
                <a:gd name="connsiteY0" fmla="*/ 774502 h 927064"/>
                <a:gd name="connsiteX1" fmla="*/ 37167 w 4338217"/>
                <a:gd name="connsiteY1" fmla="*/ 774502 h 927064"/>
                <a:gd name="connsiteX2" fmla="*/ 37167 w 4338217"/>
                <a:gd name="connsiteY2" fmla="*/ 927064 h 927064"/>
                <a:gd name="connsiteX3" fmla="*/ 0 w 4338217"/>
                <a:gd name="connsiteY3" fmla="*/ 927064 h 927064"/>
                <a:gd name="connsiteX4" fmla="*/ 4300967 w 4338217"/>
                <a:gd name="connsiteY4" fmla="*/ 576756 h 927064"/>
                <a:gd name="connsiteX5" fmla="*/ 4338217 w 4338217"/>
                <a:gd name="connsiteY5" fmla="*/ 576756 h 927064"/>
                <a:gd name="connsiteX6" fmla="*/ 4338217 w 4338217"/>
                <a:gd name="connsiteY6" fmla="*/ 729318 h 927064"/>
                <a:gd name="connsiteX7" fmla="*/ 4300967 w 4338217"/>
                <a:gd name="connsiteY7" fmla="*/ 729318 h 927064"/>
                <a:gd name="connsiteX8" fmla="*/ 0 w 4338217"/>
                <a:gd name="connsiteY8" fmla="*/ 472392 h 927064"/>
                <a:gd name="connsiteX9" fmla="*/ 37167 w 4338217"/>
                <a:gd name="connsiteY9" fmla="*/ 472392 h 927064"/>
                <a:gd name="connsiteX10" fmla="*/ 37167 w 4338217"/>
                <a:gd name="connsiteY10" fmla="*/ 624944 h 927064"/>
                <a:gd name="connsiteX11" fmla="*/ 0 w 4338217"/>
                <a:gd name="connsiteY11" fmla="*/ 624944 h 927064"/>
                <a:gd name="connsiteX12" fmla="*/ 4328010 w 4338217"/>
                <a:gd name="connsiteY12" fmla="*/ 269152 h 927064"/>
                <a:gd name="connsiteX13" fmla="*/ 4338151 w 4338217"/>
                <a:gd name="connsiteY13" fmla="*/ 349129 h 927064"/>
                <a:gd name="connsiteX14" fmla="*/ 4338151 w 4338217"/>
                <a:gd name="connsiteY14" fmla="*/ 421724 h 927064"/>
                <a:gd name="connsiteX15" fmla="*/ 4298854 w 4338217"/>
                <a:gd name="connsiteY15" fmla="*/ 421724 h 927064"/>
                <a:gd name="connsiteX16" fmla="*/ 4298854 w 4338217"/>
                <a:gd name="connsiteY16" fmla="*/ 349129 h 927064"/>
                <a:gd name="connsiteX17" fmla="*/ 4289981 w 4338217"/>
                <a:gd name="connsiteY17" fmla="*/ 276535 h 927064"/>
                <a:gd name="connsiteX18" fmla="*/ 49189 w 4338217"/>
                <a:gd name="connsiteY18" fmla="*/ 164788 h 927064"/>
                <a:gd name="connsiteX19" fmla="*/ 81162 w 4338217"/>
                <a:gd name="connsiteY19" fmla="*/ 186280 h 927064"/>
                <a:gd name="connsiteX20" fmla="*/ 35662 w 4338217"/>
                <a:gd name="connsiteY20" fmla="*/ 322817 h 927064"/>
                <a:gd name="connsiteX21" fmla="*/ 0 w 4338217"/>
                <a:gd name="connsiteY21" fmla="*/ 319024 h 927064"/>
                <a:gd name="connsiteX22" fmla="*/ 49189 w 4338217"/>
                <a:gd name="connsiteY22" fmla="*/ 164788 h 927064"/>
                <a:gd name="connsiteX23" fmla="*/ 4128982 w 4338217"/>
                <a:gd name="connsiteY23" fmla="*/ 27463 h 927064"/>
                <a:gd name="connsiteX24" fmla="*/ 4255793 w 4338217"/>
                <a:gd name="connsiteY24" fmla="*/ 122413 h 927064"/>
                <a:gd name="connsiteX25" fmla="*/ 4227476 w 4338217"/>
                <a:gd name="connsiteY25" fmla="*/ 147075 h 927064"/>
                <a:gd name="connsiteX26" fmla="*/ 4114208 w 4338217"/>
                <a:gd name="connsiteY26" fmla="*/ 61990 h 927064"/>
                <a:gd name="connsiteX27" fmla="*/ 3823084 w 4338217"/>
                <a:gd name="connsiteY27" fmla="*/ 0 h 927064"/>
                <a:gd name="connsiteX28" fmla="*/ 3975636 w 4338217"/>
                <a:gd name="connsiteY28" fmla="*/ 0 h 927064"/>
                <a:gd name="connsiteX29" fmla="*/ 3975636 w 4338217"/>
                <a:gd name="connsiteY29" fmla="*/ 37248 h 927064"/>
                <a:gd name="connsiteX30" fmla="*/ 3823084 w 4338217"/>
                <a:gd name="connsiteY30" fmla="*/ 37248 h 927064"/>
                <a:gd name="connsiteX31" fmla="*/ 3515479 w 4338217"/>
                <a:gd name="connsiteY31" fmla="*/ 0 h 927064"/>
                <a:gd name="connsiteX32" fmla="*/ 3668041 w 4338217"/>
                <a:gd name="connsiteY32" fmla="*/ 0 h 927064"/>
                <a:gd name="connsiteX33" fmla="*/ 3668041 w 4338217"/>
                <a:gd name="connsiteY33" fmla="*/ 37248 h 927064"/>
                <a:gd name="connsiteX34" fmla="*/ 3515479 w 4338217"/>
                <a:gd name="connsiteY34" fmla="*/ 37248 h 927064"/>
                <a:gd name="connsiteX35" fmla="*/ 3213366 w 4338217"/>
                <a:gd name="connsiteY35" fmla="*/ 0 h 927064"/>
                <a:gd name="connsiteX36" fmla="*/ 3365918 w 4338217"/>
                <a:gd name="connsiteY36" fmla="*/ 0 h 927064"/>
                <a:gd name="connsiteX37" fmla="*/ 3365918 w 4338217"/>
                <a:gd name="connsiteY37" fmla="*/ 37248 h 927064"/>
                <a:gd name="connsiteX38" fmla="*/ 3213366 w 4338217"/>
                <a:gd name="connsiteY38" fmla="*/ 37248 h 927064"/>
                <a:gd name="connsiteX39" fmla="*/ 2905762 w 4338217"/>
                <a:gd name="connsiteY39" fmla="*/ 0 h 927064"/>
                <a:gd name="connsiteX40" fmla="*/ 3058314 w 4338217"/>
                <a:gd name="connsiteY40" fmla="*/ 0 h 927064"/>
                <a:gd name="connsiteX41" fmla="*/ 3058314 w 4338217"/>
                <a:gd name="connsiteY41" fmla="*/ 37248 h 927064"/>
                <a:gd name="connsiteX42" fmla="*/ 2905762 w 4338217"/>
                <a:gd name="connsiteY42" fmla="*/ 37248 h 927064"/>
                <a:gd name="connsiteX43" fmla="*/ 2603652 w 4338217"/>
                <a:gd name="connsiteY43" fmla="*/ 0 h 927064"/>
                <a:gd name="connsiteX44" fmla="*/ 2756214 w 4338217"/>
                <a:gd name="connsiteY44" fmla="*/ 0 h 927064"/>
                <a:gd name="connsiteX45" fmla="*/ 2756214 w 4338217"/>
                <a:gd name="connsiteY45" fmla="*/ 37248 h 927064"/>
                <a:gd name="connsiteX46" fmla="*/ 2603652 w 4338217"/>
                <a:gd name="connsiteY46" fmla="*/ 37248 h 927064"/>
                <a:gd name="connsiteX47" fmla="*/ 2296047 w 4338217"/>
                <a:gd name="connsiteY47" fmla="*/ 0 h 927064"/>
                <a:gd name="connsiteX48" fmla="*/ 2448599 w 4338217"/>
                <a:gd name="connsiteY48" fmla="*/ 0 h 927064"/>
                <a:gd name="connsiteX49" fmla="*/ 2448599 w 4338217"/>
                <a:gd name="connsiteY49" fmla="*/ 37248 h 927064"/>
                <a:gd name="connsiteX50" fmla="*/ 2296047 w 4338217"/>
                <a:gd name="connsiteY50" fmla="*/ 37248 h 927064"/>
                <a:gd name="connsiteX51" fmla="*/ 1993934 w 4338217"/>
                <a:gd name="connsiteY51" fmla="*/ 0 h 927064"/>
                <a:gd name="connsiteX52" fmla="*/ 2146496 w 4338217"/>
                <a:gd name="connsiteY52" fmla="*/ 0 h 927064"/>
                <a:gd name="connsiteX53" fmla="*/ 2146496 w 4338217"/>
                <a:gd name="connsiteY53" fmla="*/ 37248 h 927064"/>
                <a:gd name="connsiteX54" fmla="*/ 1993934 w 4338217"/>
                <a:gd name="connsiteY54" fmla="*/ 37248 h 927064"/>
                <a:gd name="connsiteX55" fmla="*/ 1686330 w 4338217"/>
                <a:gd name="connsiteY55" fmla="*/ 0 h 927064"/>
                <a:gd name="connsiteX56" fmla="*/ 1838882 w 4338217"/>
                <a:gd name="connsiteY56" fmla="*/ 0 h 927064"/>
                <a:gd name="connsiteX57" fmla="*/ 1838882 w 4338217"/>
                <a:gd name="connsiteY57" fmla="*/ 37248 h 927064"/>
                <a:gd name="connsiteX58" fmla="*/ 1686330 w 4338217"/>
                <a:gd name="connsiteY58" fmla="*/ 37248 h 927064"/>
                <a:gd name="connsiteX59" fmla="*/ 1384220 w 4338217"/>
                <a:gd name="connsiteY59" fmla="*/ 0 h 927064"/>
                <a:gd name="connsiteX60" fmla="*/ 1536772 w 4338217"/>
                <a:gd name="connsiteY60" fmla="*/ 0 h 927064"/>
                <a:gd name="connsiteX61" fmla="*/ 1536772 w 4338217"/>
                <a:gd name="connsiteY61" fmla="*/ 37248 h 927064"/>
                <a:gd name="connsiteX62" fmla="*/ 1384220 w 4338217"/>
                <a:gd name="connsiteY62" fmla="*/ 37248 h 927064"/>
                <a:gd name="connsiteX63" fmla="*/ 1076616 w 4338217"/>
                <a:gd name="connsiteY63" fmla="*/ 0 h 927064"/>
                <a:gd name="connsiteX64" fmla="*/ 1229178 w 4338217"/>
                <a:gd name="connsiteY64" fmla="*/ 0 h 927064"/>
                <a:gd name="connsiteX65" fmla="*/ 1229178 w 4338217"/>
                <a:gd name="connsiteY65" fmla="*/ 37248 h 927064"/>
                <a:gd name="connsiteX66" fmla="*/ 1076616 w 4338217"/>
                <a:gd name="connsiteY66" fmla="*/ 37248 h 927064"/>
                <a:gd name="connsiteX67" fmla="*/ 774502 w 4338217"/>
                <a:gd name="connsiteY67" fmla="*/ 0 h 927064"/>
                <a:gd name="connsiteX68" fmla="*/ 927054 w 4338217"/>
                <a:gd name="connsiteY68" fmla="*/ 0 h 927064"/>
                <a:gd name="connsiteX69" fmla="*/ 927054 w 4338217"/>
                <a:gd name="connsiteY69" fmla="*/ 37248 h 927064"/>
                <a:gd name="connsiteX70" fmla="*/ 774502 w 4338217"/>
                <a:gd name="connsiteY70" fmla="*/ 37248 h 927064"/>
                <a:gd name="connsiteX71" fmla="*/ 466898 w 4338217"/>
                <a:gd name="connsiteY71" fmla="*/ 0 h 927064"/>
                <a:gd name="connsiteX72" fmla="*/ 619450 w 4338217"/>
                <a:gd name="connsiteY72" fmla="*/ 0 h 927064"/>
                <a:gd name="connsiteX73" fmla="*/ 619450 w 4338217"/>
                <a:gd name="connsiteY73" fmla="*/ 37248 h 927064"/>
                <a:gd name="connsiteX74" fmla="*/ 466898 w 4338217"/>
                <a:gd name="connsiteY74" fmla="*/ 37248 h 927064"/>
                <a:gd name="connsiteX75" fmla="*/ 314899 w 4338217"/>
                <a:gd name="connsiteY75" fmla="*/ 0 h 927064"/>
                <a:gd name="connsiteX76" fmla="*/ 317360 w 4338217"/>
                <a:gd name="connsiteY76" fmla="*/ 38122 h 927064"/>
                <a:gd name="connsiteX77" fmla="*/ 184475 w 4338217"/>
                <a:gd name="connsiteY77" fmla="*/ 81163 h 927064"/>
                <a:gd name="connsiteX78" fmla="*/ 164788 w 4338217"/>
                <a:gd name="connsiteY78" fmla="*/ 50419 h 927064"/>
                <a:gd name="connsiteX79" fmla="*/ 314899 w 4338217"/>
                <a:gd name="connsiteY79" fmla="*/ 0 h 92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338217" h="927064">
                  <a:moveTo>
                    <a:pt x="0" y="774502"/>
                  </a:moveTo>
                  <a:lnTo>
                    <a:pt x="37167" y="774502"/>
                  </a:lnTo>
                  <a:lnTo>
                    <a:pt x="37167" y="927064"/>
                  </a:lnTo>
                  <a:lnTo>
                    <a:pt x="0" y="927064"/>
                  </a:lnTo>
                  <a:close/>
                  <a:moveTo>
                    <a:pt x="4300967" y="576756"/>
                  </a:moveTo>
                  <a:lnTo>
                    <a:pt x="4338217" y="576756"/>
                  </a:lnTo>
                  <a:lnTo>
                    <a:pt x="4338217" y="729318"/>
                  </a:lnTo>
                  <a:lnTo>
                    <a:pt x="4300967" y="729318"/>
                  </a:lnTo>
                  <a:close/>
                  <a:moveTo>
                    <a:pt x="0" y="472392"/>
                  </a:moveTo>
                  <a:lnTo>
                    <a:pt x="37167" y="472392"/>
                  </a:lnTo>
                  <a:lnTo>
                    <a:pt x="37167" y="624944"/>
                  </a:lnTo>
                  <a:lnTo>
                    <a:pt x="0" y="624944"/>
                  </a:lnTo>
                  <a:close/>
                  <a:moveTo>
                    <a:pt x="4328010" y="269152"/>
                  </a:moveTo>
                  <a:cubicBezTo>
                    <a:pt x="4334348" y="294991"/>
                    <a:pt x="4338151" y="322060"/>
                    <a:pt x="4338151" y="349129"/>
                  </a:cubicBezTo>
                  <a:lnTo>
                    <a:pt x="4338151" y="421724"/>
                  </a:lnTo>
                  <a:lnTo>
                    <a:pt x="4298854" y="421724"/>
                  </a:lnTo>
                  <a:lnTo>
                    <a:pt x="4298854" y="349129"/>
                  </a:lnTo>
                  <a:cubicBezTo>
                    <a:pt x="4298854" y="325751"/>
                    <a:pt x="4296319" y="301143"/>
                    <a:pt x="4289981" y="276535"/>
                  </a:cubicBezTo>
                  <a:close/>
                  <a:moveTo>
                    <a:pt x="49189" y="164788"/>
                  </a:moveTo>
                  <a:lnTo>
                    <a:pt x="81162" y="186280"/>
                  </a:lnTo>
                  <a:cubicBezTo>
                    <a:pt x="55338" y="228000"/>
                    <a:pt x="39351" y="273512"/>
                    <a:pt x="35662" y="322817"/>
                  </a:cubicBezTo>
                  <a:lnTo>
                    <a:pt x="0" y="319024"/>
                  </a:lnTo>
                  <a:cubicBezTo>
                    <a:pt x="3689" y="264662"/>
                    <a:pt x="22135" y="211565"/>
                    <a:pt x="49189" y="164788"/>
                  </a:cubicBezTo>
                  <a:close/>
                  <a:moveTo>
                    <a:pt x="4128982" y="27463"/>
                  </a:moveTo>
                  <a:cubicBezTo>
                    <a:pt x="4178229" y="48426"/>
                    <a:pt x="4222551" y="81720"/>
                    <a:pt x="4255793" y="122413"/>
                  </a:cubicBezTo>
                  <a:lnTo>
                    <a:pt x="4227476" y="147075"/>
                  </a:lnTo>
                  <a:cubicBezTo>
                    <a:pt x="4196697" y="110082"/>
                    <a:pt x="4158530" y="81720"/>
                    <a:pt x="4114208" y="61990"/>
                  </a:cubicBezTo>
                  <a:close/>
                  <a:moveTo>
                    <a:pt x="3823084" y="0"/>
                  </a:moveTo>
                  <a:lnTo>
                    <a:pt x="3975636" y="0"/>
                  </a:lnTo>
                  <a:lnTo>
                    <a:pt x="3975636" y="37248"/>
                  </a:lnTo>
                  <a:lnTo>
                    <a:pt x="3823084" y="37248"/>
                  </a:lnTo>
                  <a:close/>
                  <a:moveTo>
                    <a:pt x="3515479" y="0"/>
                  </a:moveTo>
                  <a:lnTo>
                    <a:pt x="3668041" y="0"/>
                  </a:lnTo>
                  <a:lnTo>
                    <a:pt x="3668041" y="37248"/>
                  </a:lnTo>
                  <a:lnTo>
                    <a:pt x="3515479" y="37248"/>
                  </a:lnTo>
                  <a:close/>
                  <a:moveTo>
                    <a:pt x="3213366" y="0"/>
                  </a:moveTo>
                  <a:lnTo>
                    <a:pt x="3365918" y="0"/>
                  </a:lnTo>
                  <a:lnTo>
                    <a:pt x="3365918" y="37248"/>
                  </a:lnTo>
                  <a:lnTo>
                    <a:pt x="3213366" y="37248"/>
                  </a:lnTo>
                  <a:close/>
                  <a:moveTo>
                    <a:pt x="2905762" y="0"/>
                  </a:moveTo>
                  <a:lnTo>
                    <a:pt x="3058314" y="0"/>
                  </a:lnTo>
                  <a:lnTo>
                    <a:pt x="3058314" y="37248"/>
                  </a:lnTo>
                  <a:lnTo>
                    <a:pt x="2905762" y="37248"/>
                  </a:lnTo>
                  <a:close/>
                  <a:moveTo>
                    <a:pt x="2603652" y="0"/>
                  </a:moveTo>
                  <a:lnTo>
                    <a:pt x="2756214" y="0"/>
                  </a:lnTo>
                  <a:lnTo>
                    <a:pt x="2756214" y="37248"/>
                  </a:lnTo>
                  <a:lnTo>
                    <a:pt x="2603652" y="37248"/>
                  </a:lnTo>
                  <a:close/>
                  <a:moveTo>
                    <a:pt x="2296047" y="0"/>
                  </a:moveTo>
                  <a:lnTo>
                    <a:pt x="2448599" y="0"/>
                  </a:lnTo>
                  <a:lnTo>
                    <a:pt x="2448599" y="37248"/>
                  </a:lnTo>
                  <a:lnTo>
                    <a:pt x="2296047" y="37248"/>
                  </a:lnTo>
                  <a:close/>
                  <a:moveTo>
                    <a:pt x="1993934" y="0"/>
                  </a:moveTo>
                  <a:lnTo>
                    <a:pt x="2146496" y="0"/>
                  </a:lnTo>
                  <a:lnTo>
                    <a:pt x="2146496" y="37248"/>
                  </a:lnTo>
                  <a:lnTo>
                    <a:pt x="1993934" y="37248"/>
                  </a:lnTo>
                  <a:close/>
                  <a:moveTo>
                    <a:pt x="1686330" y="0"/>
                  </a:moveTo>
                  <a:lnTo>
                    <a:pt x="1838882" y="0"/>
                  </a:lnTo>
                  <a:lnTo>
                    <a:pt x="1838882" y="37248"/>
                  </a:lnTo>
                  <a:lnTo>
                    <a:pt x="1686330" y="37248"/>
                  </a:lnTo>
                  <a:close/>
                  <a:moveTo>
                    <a:pt x="1384220" y="0"/>
                  </a:moveTo>
                  <a:lnTo>
                    <a:pt x="1536772" y="0"/>
                  </a:lnTo>
                  <a:lnTo>
                    <a:pt x="1536772" y="37248"/>
                  </a:lnTo>
                  <a:lnTo>
                    <a:pt x="1384220" y="37248"/>
                  </a:lnTo>
                  <a:close/>
                  <a:moveTo>
                    <a:pt x="1076616" y="0"/>
                  </a:moveTo>
                  <a:lnTo>
                    <a:pt x="1229178" y="0"/>
                  </a:lnTo>
                  <a:lnTo>
                    <a:pt x="1229178" y="37248"/>
                  </a:lnTo>
                  <a:lnTo>
                    <a:pt x="1076616" y="37248"/>
                  </a:lnTo>
                  <a:close/>
                  <a:moveTo>
                    <a:pt x="774502" y="0"/>
                  </a:moveTo>
                  <a:lnTo>
                    <a:pt x="927054" y="0"/>
                  </a:lnTo>
                  <a:lnTo>
                    <a:pt x="927054" y="37248"/>
                  </a:lnTo>
                  <a:lnTo>
                    <a:pt x="774502" y="37248"/>
                  </a:lnTo>
                  <a:close/>
                  <a:moveTo>
                    <a:pt x="466898" y="0"/>
                  </a:moveTo>
                  <a:lnTo>
                    <a:pt x="619450" y="0"/>
                  </a:lnTo>
                  <a:lnTo>
                    <a:pt x="619450" y="37248"/>
                  </a:lnTo>
                  <a:lnTo>
                    <a:pt x="466898" y="37248"/>
                  </a:lnTo>
                  <a:close/>
                  <a:moveTo>
                    <a:pt x="314899" y="0"/>
                  </a:moveTo>
                  <a:lnTo>
                    <a:pt x="317360" y="38122"/>
                  </a:lnTo>
                  <a:cubicBezTo>
                    <a:pt x="270604" y="41811"/>
                    <a:pt x="225078" y="56568"/>
                    <a:pt x="184475" y="81163"/>
                  </a:cubicBezTo>
                  <a:lnTo>
                    <a:pt x="164788" y="50419"/>
                  </a:lnTo>
                  <a:cubicBezTo>
                    <a:pt x="209083" y="22135"/>
                    <a:pt x="261991" y="4919"/>
                    <a:pt x="3148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" name="Freeform: Shape 121">
              <a:extLst>
                <a:ext uri="{FF2B5EF4-FFF2-40B4-BE49-F238E27FC236}">
                  <a16:creationId xmlns:a16="http://schemas.microsoft.com/office/drawing/2014/main" id="{341CC2A9-567B-41E5-BA5D-AEBAF0558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9539" y="2941123"/>
              <a:ext cx="2171855" cy="463532"/>
            </a:xfrm>
            <a:custGeom>
              <a:avLst/>
              <a:gdLst>
                <a:gd name="connsiteX0" fmla="*/ 0 w 4343709"/>
                <a:gd name="connsiteY0" fmla="*/ 774502 h 927064"/>
                <a:gd name="connsiteX1" fmla="*/ 37247 w 4343709"/>
                <a:gd name="connsiteY1" fmla="*/ 774502 h 927064"/>
                <a:gd name="connsiteX2" fmla="*/ 37247 w 4343709"/>
                <a:gd name="connsiteY2" fmla="*/ 927064 h 927064"/>
                <a:gd name="connsiteX3" fmla="*/ 0 w 4343709"/>
                <a:gd name="connsiteY3" fmla="*/ 927064 h 927064"/>
                <a:gd name="connsiteX4" fmla="*/ 4306461 w 4343709"/>
                <a:gd name="connsiteY4" fmla="*/ 576756 h 927064"/>
                <a:gd name="connsiteX5" fmla="*/ 4343709 w 4343709"/>
                <a:gd name="connsiteY5" fmla="*/ 576756 h 927064"/>
                <a:gd name="connsiteX6" fmla="*/ 4343709 w 4343709"/>
                <a:gd name="connsiteY6" fmla="*/ 729318 h 927064"/>
                <a:gd name="connsiteX7" fmla="*/ 4306461 w 4343709"/>
                <a:gd name="connsiteY7" fmla="*/ 729318 h 927064"/>
                <a:gd name="connsiteX8" fmla="*/ 0 w 4343709"/>
                <a:gd name="connsiteY8" fmla="*/ 472392 h 927064"/>
                <a:gd name="connsiteX9" fmla="*/ 37247 w 4343709"/>
                <a:gd name="connsiteY9" fmla="*/ 472392 h 927064"/>
                <a:gd name="connsiteX10" fmla="*/ 37247 w 4343709"/>
                <a:gd name="connsiteY10" fmla="*/ 624944 h 927064"/>
                <a:gd name="connsiteX11" fmla="*/ 0 w 4343709"/>
                <a:gd name="connsiteY11" fmla="*/ 624944 h 927064"/>
                <a:gd name="connsiteX12" fmla="*/ 4334503 w 4343709"/>
                <a:gd name="connsiteY12" fmla="*/ 269152 h 927064"/>
                <a:gd name="connsiteX13" fmla="*/ 4343609 w 4343709"/>
                <a:gd name="connsiteY13" fmla="*/ 349129 h 927064"/>
                <a:gd name="connsiteX14" fmla="*/ 4343609 w 4343709"/>
                <a:gd name="connsiteY14" fmla="*/ 421724 h 927064"/>
                <a:gd name="connsiteX15" fmla="*/ 4303281 w 4343709"/>
                <a:gd name="connsiteY15" fmla="*/ 421724 h 927064"/>
                <a:gd name="connsiteX16" fmla="*/ 4303281 w 4343709"/>
                <a:gd name="connsiteY16" fmla="*/ 349129 h 927064"/>
                <a:gd name="connsiteX17" fmla="*/ 4295475 w 4343709"/>
                <a:gd name="connsiteY17" fmla="*/ 276535 h 927064"/>
                <a:gd name="connsiteX18" fmla="*/ 55171 w 4343709"/>
                <a:gd name="connsiteY18" fmla="*/ 164788 h 927064"/>
                <a:gd name="connsiteX19" fmla="*/ 86675 w 4343709"/>
                <a:gd name="connsiteY19" fmla="*/ 186280 h 927064"/>
                <a:gd name="connsiteX20" fmla="*/ 41842 w 4343709"/>
                <a:gd name="connsiteY20" fmla="*/ 322817 h 927064"/>
                <a:gd name="connsiteX21" fmla="*/ 5491 w 4343709"/>
                <a:gd name="connsiteY21" fmla="*/ 319024 h 927064"/>
                <a:gd name="connsiteX22" fmla="*/ 55171 w 4343709"/>
                <a:gd name="connsiteY22" fmla="*/ 164788 h 927064"/>
                <a:gd name="connsiteX23" fmla="*/ 4135707 w 4343709"/>
                <a:gd name="connsiteY23" fmla="*/ 27463 h 927064"/>
                <a:gd name="connsiteX24" fmla="*/ 4261287 w 4343709"/>
                <a:gd name="connsiteY24" fmla="*/ 122413 h 927064"/>
                <a:gd name="connsiteX25" fmla="*/ 4232970 w 4343709"/>
                <a:gd name="connsiteY25" fmla="*/ 147075 h 927064"/>
                <a:gd name="connsiteX26" fmla="*/ 4119702 w 4343709"/>
                <a:gd name="connsiteY26" fmla="*/ 61990 h 927064"/>
                <a:gd name="connsiteX27" fmla="*/ 3828574 w 4343709"/>
                <a:gd name="connsiteY27" fmla="*/ 0 h 927064"/>
                <a:gd name="connsiteX28" fmla="*/ 3981136 w 4343709"/>
                <a:gd name="connsiteY28" fmla="*/ 0 h 927064"/>
                <a:gd name="connsiteX29" fmla="*/ 3981136 w 4343709"/>
                <a:gd name="connsiteY29" fmla="*/ 37248 h 927064"/>
                <a:gd name="connsiteX30" fmla="*/ 3828574 w 4343709"/>
                <a:gd name="connsiteY30" fmla="*/ 37248 h 927064"/>
                <a:gd name="connsiteX31" fmla="*/ 3520970 w 4343709"/>
                <a:gd name="connsiteY31" fmla="*/ 0 h 927064"/>
                <a:gd name="connsiteX32" fmla="*/ 3673522 w 4343709"/>
                <a:gd name="connsiteY32" fmla="*/ 0 h 927064"/>
                <a:gd name="connsiteX33" fmla="*/ 3673522 w 4343709"/>
                <a:gd name="connsiteY33" fmla="*/ 37248 h 927064"/>
                <a:gd name="connsiteX34" fmla="*/ 3520970 w 4343709"/>
                <a:gd name="connsiteY34" fmla="*/ 37248 h 927064"/>
                <a:gd name="connsiteX35" fmla="*/ 3218860 w 4343709"/>
                <a:gd name="connsiteY35" fmla="*/ 0 h 927064"/>
                <a:gd name="connsiteX36" fmla="*/ 3371412 w 4343709"/>
                <a:gd name="connsiteY36" fmla="*/ 0 h 927064"/>
                <a:gd name="connsiteX37" fmla="*/ 3371412 w 4343709"/>
                <a:gd name="connsiteY37" fmla="*/ 37248 h 927064"/>
                <a:gd name="connsiteX38" fmla="*/ 3218860 w 4343709"/>
                <a:gd name="connsiteY38" fmla="*/ 37248 h 927064"/>
                <a:gd name="connsiteX39" fmla="*/ 2911256 w 4343709"/>
                <a:gd name="connsiteY39" fmla="*/ 0 h 927064"/>
                <a:gd name="connsiteX40" fmla="*/ 3063818 w 4343709"/>
                <a:gd name="connsiteY40" fmla="*/ 0 h 927064"/>
                <a:gd name="connsiteX41" fmla="*/ 3063818 w 4343709"/>
                <a:gd name="connsiteY41" fmla="*/ 37248 h 927064"/>
                <a:gd name="connsiteX42" fmla="*/ 2911256 w 4343709"/>
                <a:gd name="connsiteY42" fmla="*/ 37248 h 927064"/>
                <a:gd name="connsiteX43" fmla="*/ 2609142 w 4343709"/>
                <a:gd name="connsiteY43" fmla="*/ 0 h 927064"/>
                <a:gd name="connsiteX44" fmla="*/ 2761694 w 4343709"/>
                <a:gd name="connsiteY44" fmla="*/ 0 h 927064"/>
                <a:gd name="connsiteX45" fmla="*/ 2761694 w 4343709"/>
                <a:gd name="connsiteY45" fmla="*/ 37248 h 927064"/>
                <a:gd name="connsiteX46" fmla="*/ 2609142 w 4343709"/>
                <a:gd name="connsiteY46" fmla="*/ 37248 h 927064"/>
                <a:gd name="connsiteX47" fmla="*/ 2301538 w 4343709"/>
                <a:gd name="connsiteY47" fmla="*/ 0 h 927064"/>
                <a:gd name="connsiteX48" fmla="*/ 2454090 w 4343709"/>
                <a:gd name="connsiteY48" fmla="*/ 0 h 927064"/>
                <a:gd name="connsiteX49" fmla="*/ 2454090 w 4343709"/>
                <a:gd name="connsiteY49" fmla="*/ 37248 h 927064"/>
                <a:gd name="connsiteX50" fmla="*/ 2301538 w 4343709"/>
                <a:gd name="connsiteY50" fmla="*/ 37248 h 927064"/>
                <a:gd name="connsiteX51" fmla="*/ 1999428 w 4343709"/>
                <a:gd name="connsiteY51" fmla="*/ 0 h 927064"/>
                <a:gd name="connsiteX52" fmla="*/ 2151990 w 4343709"/>
                <a:gd name="connsiteY52" fmla="*/ 0 h 927064"/>
                <a:gd name="connsiteX53" fmla="*/ 2151990 w 4343709"/>
                <a:gd name="connsiteY53" fmla="*/ 37248 h 927064"/>
                <a:gd name="connsiteX54" fmla="*/ 1999428 w 4343709"/>
                <a:gd name="connsiteY54" fmla="*/ 37248 h 927064"/>
                <a:gd name="connsiteX55" fmla="*/ 1691824 w 4343709"/>
                <a:gd name="connsiteY55" fmla="*/ 0 h 927064"/>
                <a:gd name="connsiteX56" fmla="*/ 1844376 w 4343709"/>
                <a:gd name="connsiteY56" fmla="*/ 0 h 927064"/>
                <a:gd name="connsiteX57" fmla="*/ 1844376 w 4343709"/>
                <a:gd name="connsiteY57" fmla="*/ 37248 h 927064"/>
                <a:gd name="connsiteX58" fmla="*/ 1691824 w 4343709"/>
                <a:gd name="connsiteY58" fmla="*/ 37248 h 927064"/>
                <a:gd name="connsiteX59" fmla="*/ 1389711 w 4343709"/>
                <a:gd name="connsiteY59" fmla="*/ 0 h 927064"/>
                <a:gd name="connsiteX60" fmla="*/ 1542273 w 4343709"/>
                <a:gd name="connsiteY60" fmla="*/ 0 h 927064"/>
                <a:gd name="connsiteX61" fmla="*/ 1542273 w 4343709"/>
                <a:gd name="connsiteY61" fmla="*/ 37248 h 927064"/>
                <a:gd name="connsiteX62" fmla="*/ 1389711 w 4343709"/>
                <a:gd name="connsiteY62" fmla="*/ 37248 h 927064"/>
                <a:gd name="connsiteX63" fmla="*/ 1082106 w 4343709"/>
                <a:gd name="connsiteY63" fmla="*/ 0 h 927064"/>
                <a:gd name="connsiteX64" fmla="*/ 1234658 w 4343709"/>
                <a:gd name="connsiteY64" fmla="*/ 0 h 927064"/>
                <a:gd name="connsiteX65" fmla="*/ 1234658 w 4343709"/>
                <a:gd name="connsiteY65" fmla="*/ 37248 h 927064"/>
                <a:gd name="connsiteX66" fmla="*/ 1082106 w 4343709"/>
                <a:gd name="connsiteY66" fmla="*/ 37248 h 927064"/>
                <a:gd name="connsiteX67" fmla="*/ 779996 w 4343709"/>
                <a:gd name="connsiteY67" fmla="*/ 0 h 927064"/>
                <a:gd name="connsiteX68" fmla="*/ 932548 w 4343709"/>
                <a:gd name="connsiteY68" fmla="*/ 0 h 927064"/>
                <a:gd name="connsiteX69" fmla="*/ 932548 w 4343709"/>
                <a:gd name="connsiteY69" fmla="*/ 37248 h 927064"/>
                <a:gd name="connsiteX70" fmla="*/ 779996 w 4343709"/>
                <a:gd name="connsiteY70" fmla="*/ 37248 h 927064"/>
                <a:gd name="connsiteX71" fmla="*/ 472392 w 4343709"/>
                <a:gd name="connsiteY71" fmla="*/ 0 h 927064"/>
                <a:gd name="connsiteX72" fmla="*/ 624954 w 4343709"/>
                <a:gd name="connsiteY72" fmla="*/ 0 h 927064"/>
                <a:gd name="connsiteX73" fmla="*/ 624954 w 4343709"/>
                <a:gd name="connsiteY73" fmla="*/ 37248 h 927064"/>
                <a:gd name="connsiteX74" fmla="*/ 472392 w 4343709"/>
                <a:gd name="connsiteY74" fmla="*/ 37248 h 927064"/>
                <a:gd name="connsiteX75" fmla="*/ 320390 w 4343709"/>
                <a:gd name="connsiteY75" fmla="*/ 0 h 927064"/>
                <a:gd name="connsiteX76" fmla="*/ 322850 w 4343709"/>
                <a:gd name="connsiteY76" fmla="*/ 38122 h 927064"/>
                <a:gd name="connsiteX77" fmla="*/ 189966 w 4343709"/>
                <a:gd name="connsiteY77" fmla="*/ 81163 h 927064"/>
                <a:gd name="connsiteX78" fmla="*/ 170279 w 4343709"/>
                <a:gd name="connsiteY78" fmla="*/ 50419 h 927064"/>
                <a:gd name="connsiteX79" fmla="*/ 320390 w 4343709"/>
                <a:gd name="connsiteY79" fmla="*/ 0 h 92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343709" h="927064">
                  <a:moveTo>
                    <a:pt x="0" y="774502"/>
                  </a:moveTo>
                  <a:lnTo>
                    <a:pt x="37247" y="774502"/>
                  </a:lnTo>
                  <a:lnTo>
                    <a:pt x="37247" y="927064"/>
                  </a:lnTo>
                  <a:lnTo>
                    <a:pt x="0" y="927064"/>
                  </a:lnTo>
                  <a:close/>
                  <a:moveTo>
                    <a:pt x="4306461" y="576756"/>
                  </a:moveTo>
                  <a:lnTo>
                    <a:pt x="4343709" y="576756"/>
                  </a:lnTo>
                  <a:lnTo>
                    <a:pt x="4343709" y="729318"/>
                  </a:lnTo>
                  <a:lnTo>
                    <a:pt x="4306461" y="729318"/>
                  </a:lnTo>
                  <a:close/>
                  <a:moveTo>
                    <a:pt x="0" y="472392"/>
                  </a:moveTo>
                  <a:lnTo>
                    <a:pt x="37247" y="472392"/>
                  </a:lnTo>
                  <a:lnTo>
                    <a:pt x="37247" y="624944"/>
                  </a:lnTo>
                  <a:lnTo>
                    <a:pt x="0" y="624944"/>
                  </a:lnTo>
                  <a:close/>
                  <a:moveTo>
                    <a:pt x="4334503" y="269152"/>
                  </a:moveTo>
                  <a:cubicBezTo>
                    <a:pt x="4339707" y="294991"/>
                    <a:pt x="4343609" y="322060"/>
                    <a:pt x="4343609" y="349129"/>
                  </a:cubicBezTo>
                  <a:lnTo>
                    <a:pt x="4343609" y="421724"/>
                  </a:lnTo>
                  <a:lnTo>
                    <a:pt x="4303281" y="421724"/>
                  </a:lnTo>
                  <a:lnTo>
                    <a:pt x="4303281" y="349129"/>
                  </a:lnTo>
                  <a:cubicBezTo>
                    <a:pt x="4303281" y="325751"/>
                    <a:pt x="4301980" y="301143"/>
                    <a:pt x="4295475" y="276535"/>
                  </a:cubicBezTo>
                  <a:close/>
                  <a:moveTo>
                    <a:pt x="55171" y="164788"/>
                  </a:moveTo>
                  <a:lnTo>
                    <a:pt x="86675" y="186280"/>
                  </a:lnTo>
                  <a:cubicBezTo>
                    <a:pt x="61229" y="228000"/>
                    <a:pt x="46689" y="273512"/>
                    <a:pt x="41842" y="322817"/>
                  </a:cubicBezTo>
                  <a:lnTo>
                    <a:pt x="5491" y="319024"/>
                  </a:lnTo>
                  <a:cubicBezTo>
                    <a:pt x="10338" y="264662"/>
                    <a:pt x="27302" y="211565"/>
                    <a:pt x="55171" y="164788"/>
                  </a:cubicBezTo>
                  <a:close/>
                  <a:moveTo>
                    <a:pt x="4135707" y="27463"/>
                  </a:moveTo>
                  <a:cubicBezTo>
                    <a:pt x="4184954" y="48426"/>
                    <a:pt x="4228045" y="81720"/>
                    <a:pt x="4261287" y="122413"/>
                  </a:cubicBezTo>
                  <a:lnTo>
                    <a:pt x="4232970" y="147075"/>
                  </a:lnTo>
                  <a:cubicBezTo>
                    <a:pt x="4202191" y="110082"/>
                    <a:pt x="4164024" y="81720"/>
                    <a:pt x="4119702" y="61990"/>
                  </a:cubicBezTo>
                  <a:close/>
                  <a:moveTo>
                    <a:pt x="3828574" y="0"/>
                  </a:moveTo>
                  <a:lnTo>
                    <a:pt x="3981136" y="0"/>
                  </a:lnTo>
                  <a:lnTo>
                    <a:pt x="3981136" y="37248"/>
                  </a:lnTo>
                  <a:lnTo>
                    <a:pt x="3828574" y="37248"/>
                  </a:lnTo>
                  <a:close/>
                  <a:moveTo>
                    <a:pt x="3520970" y="0"/>
                  </a:moveTo>
                  <a:lnTo>
                    <a:pt x="3673522" y="0"/>
                  </a:lnTo>
                  <a:lnTo>
                    <a:pt x="3673522" y="37248"/>
                  </a:lnTo>
                  <a:lnTo>
                    <a:pt x="3520970" y="37248"/>
                  </a:lnTo>
                  <a:close/>
                  <a:moveTo>
                    <a:pt x="3218860" y="0"/>
                  </a:moveTo>
                  <a:lnTo>
                    <a:pt x="3371412" y="0"/>
                  </a:lnTo>
                  <a:lnTo>
                    <a:pt x="3371412" y="37248"/>
                  </a:lnTo>
                  <a:lnTo>
                    <a:pt x="3218860" y="37248"/>
                  </a:lnTo>
                  <a:close/>
                  <a:moveTo>
                    <a:pt x="2911256" y="0"/>
                  </a:moveTo>
                  <a:lnTo>
                    <a:pt x="3063818" y="0"/>
                  </a:lnTo>
                  <a:lnTo>
                    <a:pt x="3063818" y="37248"/>
                  </a:lnTo>
                  <a:lnTo>
                    <a:pt x="2911256" y="37248"/>
                  </a:lnTo>
                  <a:close/>
                  <a:moveTo>
                    <a:pt x="2609142" y="0"/>
                  </a:moveTo>
                  <a:lnTo>
                    <a:pt x="2761694" y="0"/>
                  </a:lnTo>
                  <a:lnTo>
                    <a:pt x="2761694" y="37248"/>
                  </a:lnTo>
                  <a:lnTo>
                    <a:pt x="2609142" y="37248"/>
                  </a:lnTo>
                  <a:close/>
                  <a:moveTo>
                    <a:pt x="2301538" y="0"/>
                  </a:moveTo>
                  <a:lnTo>
                    <a:pt x="2454090" y="0"/>
                  </a:lnTo>
                  <a:lnTo>
                    <a:pt x="2454090" y="37248"/>
                  </a:lnTo>
                  <a:lnTo>
                    <a:pt x="2301538" y="37248"/>
                  </a:lnTo>
                  <a:close/>
                  <a:moveTo>
                    <a:pt x="1999428" y="0"/>
                  </a:moveTo>
                  <a:lnTo>
                    <a:pt x="2151990" y="0"/>
                  </a:lnTo>
                  <a:lnTo>
                    <a:pt x="2151990" y="37248"/>
                  </a:lnTo>
                  <a:lnTo>
                    <a:pt x="1999428" y="37248"/>
                  </a:lnTo>
                  <a:close/>
                  <a:moveTo>
                    <a:pt x="1691824" y="0"/>
                  </a:moveTo>
                  <a:lnTo>
                    <a:pt x="1844376" y="0"/>
                  </a:lnTo>
                  <a:lnTo>
                    <a:pt x="1844376" y="37248"/>
                  </a:lnTo>
                  <a:lnTo>
                    <a:pt x="1691824" y="37248"/>
                  </a:lnTo>
                  <a:close/>
                  <a:moveTo>
                    <a:pt x="1389711" y="0"/>
                  </a:moveTo>
                  <a:lnTo>
                    <a:pt x="1542273" y="0"/>
                  </a:lnTo>
                  <a:lnTo>
                    <a:pt x="1542273" y="37248"/>
                  </a:lnTo>
                  <a:lnTo>
                    <a:pt x="1389711" y="37248"/>
                  </a:lnTo>
                  <a:close/>
                  <a:moveTo>
                    <a:pt x="1082106" y="0"/>
                  </a:moveTo>
                  <a:lnTo>
                    <a:pt x="1234658" y="0"/>
                  </a:lnTo>
                  <a:lnTo>
                    <a:pt x="1234658" y="37248"/>
                  </a:lnTo>
                  <a:lnTo>
                    <a:pt x="1082106" y="37248"/>
                  </a:lnTo>
                  <a:close/>
                  <a:moveTo>
                    <a:pt x="779996" y="0"/>
                  </a:moveTo>
                  <a:lnTo>
                    <a:pt x="932548" y="0"/>
                  </a:lnTo>
                  <a:lnTo>
                    <a:pt x="932548" y="37248"/>
                  </a:lnTo>
                  <a:lnTo>
                    <a:pt x="779996" y="37248"/>
                  </a:lnTo>
                  <a:close/>
                  <a:moveTo>
                    <a:pt x="472392" y="0"/>
                  </a:moveTo>
                  <a:lnTo>
                    <a:pt x="624954" y="0"/>
                  </a:lnTo>
                  <a:lnTo>
                    <a:pt x="624954" y="37248"/>
                  </a:lnTo>
                  <a:lnTo>
                    <a:pt x="472392" y="37248"/>
                  </a:lnTo>
                  <a:close/>
                  <a:moveTo>
                    <a:pt x="320390" y="0"/>
                  </a:moveTo>
                  <a:lnTo>
                    <a:pt x="322850" y="38122"/>
                  </a:lnTo>
                  <a:cubicBezTo>
                    <a:pt x="276095" y="41811"/>
                    <a:pt x="230569" y="56568"/>
                    <a:pt x="189966" y="81163"/>
                  </a:cubicBezTo>
                  <a:lnTo>
                    <a:pt x="170279" y="50419"/>
                  </a:lnTo>
                  <a:cubicBezTo>
                    <a:pt x="215804" y="22135"/>
                    <a:pt x="267482" y="4919"/>
                    <a:pt x="3203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" name="Freeform: Shape 120">
              <a:extLst>
                <a:ext uri="{FF2B5EF4-FFF2-40B4-BE49-F238E27FC236}">
                  <a16:creationId xmlns:a16="http://schemas.microsoft.com/office/drawing/2014/main" id="{9F8FE502-CF4A-F1D5-05D3-3B8E97FF2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2769" y="5679351"/>
              <a:ext cx="2171815" cy="617355"/>
            </a:xfrm>
            <a:custGeom>
              <a:avLst/>
              <a:gdLst>
                <a:gd name="connsiteX0" fmla="*/ 3718716 w 4343629"/>
                <a:gd name="connsiteY0" fmla="*/ 1197459 h 1234709"/>
                <a:gd name="connsiteX1" fmla="*/ 3871278 w 4343629"/>
                <a:gd name="connsiteY1" fmla="*/ 1197459 h 1234709"/>
                <a:gd name="connsiteX2" fmla="*/ 3871278 w 4343629"/>
                <a:gd name="connsiteY2" fmla="*/ 1234709 h 1234709"/>
                <a:gd name="connsiteX3" fmla="*/ 3718716 w 4343629"/>
                <a:gd name="connsiteY3" fmla="*/ 1234709 h 1234709"/>
                <a:gd name="connsiteX4" fmla="*/ 3411112 w 4343629"/>
                <a:gd name="connsiteY4" fmla="*/ 1197459 h 1234709"/>
                <a:gd name="connsiteX5" fmla="*/ 3563664 w 4343629"/>
                <a:gd name="connsiteY5" fmla="*/ 1197459 h 1234709"/>
                <a:gd name="connsiteX6" fmla="*/ 3563664 w 4343629"/>
                <a:gd name="connsiteY6" fmla="*/ 1234709 h 1234709"/>
                <a:gd name="connsiteX7" fmla="*/ 3411112 w 4343629"/>
                <a:gd name="connsiteY7" fmla="*/ 1234709 h 1234709"/>
                <a:gd name="connsiteX8" fmla="*/ 3109002 w 4343629"/>
                <a:gd name="connsiteY8" fmla="*/ 1197459 h 1234709"/>
                <a:gd name="connsiteX9" fmla="*/ 3261564 w 4343629"/>
                <a:gd name="connsiteY9" fmla="*/ 1197459 h 1234709"/>
                <a:gd name="connsiteX10" fmla="*/ 3261564 w 4343629"/>
                <a:gd name="connsiteY10" fmla="*/ 1234709 h 1234709"/>
                <a:gd name="connsiteX11" fmla="*/ 3109002 w 4343629"/>
                <a:gd name="connsiteY11" fmla="*/ 1234709 h 1234709"/>
                <a:gd name="connsiteX12" fmla="*/ 2806889 w 4343629"/>
                <a:gd name="connsiteY12" fmla="*/ 1197459 h 1234709"/>
                <a:gd name="connsiteX13" fmla="*/ 2959441 w 4343629"/>
                <a:gd name="connsiteY13" fmla="*/ 1197459 h 1234709"/>
                <a:gd name="connsiteX14" fmla="*/ 2959441 w 4343629"/>
                <a:gd name="connsiteY14" fmla="*/ 1234709 h 1234709"/>
                <a:gd name="connsiteX15" fmla="*/ 2806889 w 4343629"/>
                <a:gd name="connsiteY15" fmla="*/ 1234709 h 1234709"/>
                <a:gd name="connsiteX16" fmla="*/ 2499285 w 4343629"/>
                <a:gd name="connsiteY16" fmla="*/ 1197459 h 1234709"/>
                <a:gd name="connsiteX17" fmla="*/ 2651837 w 4343629"/>
                <a:gd name="connsiteY17" fmla="*/ 1197459 h 1234709"/>
                <a:gd name="connsiteX18" fmla="*/ 2651837 w 4343629"/>
                <a:gd name="connsiteY18" fmla="*/ 1234709 h 1234709"/>
                <a:gd name="connsiteX19" fmla="*/ 2499285 w 4343629"/>
                <a:gd name="connsiteY19" fmla="*/ 1234709 h 1234709"/>
                <a:gd name="connsiteX20" fmla="*/ 2191680 w 4343629"/>
                <a:gd name="connsiteY20" fmla="*/ 1197459 h 1234709"/>
                <a:gd name="connsiteX21" fmla="*/ 2344242 w 4343629"/>
                <a:gd name="connsiteY21" fmla="*/ 1197459 h 1234709"/>
                <a:gd name="connsiteX22" fmla="*/ 2344242 w 4343629"/>
                <a:gd name="connsiteY22" fmla="*/ 1234709 h 1234709"/>
                <a:gd name="connsiteX23" fmla="*/ 2191680 w 4343629"/>
                <a:gd name="connsiteY23" fmla="*/ 1234709 h 1234709"/>
                <a:gd name="connsiteX24" fmla="*/ 1889570 w 4343629"/>
                <a:gd name="connsiteY24" fmla="*/ 1197459 h 1234709"/>
                <a:gd name="connsiteX25" fmla="*/ 2042122 w 4343629"/>
                <a:gd name="connsiteY25" fmla="*/ 1197459 h 1234709"/>
                <a:gd name="connsiteX26" fmla="*/ 2042122 w 4343629"/>
                <a:gd name="connsiteY26" fmla="*/ 1234709 h 1234709"/>
                <a:gd name="connsiteX27" fmla="*/ 1889570 w 4343629"/>
                <a:gd name="connsiteY27" fmla="*/ 1234709 h 1234709"/>
                <a:gd name="connsiteX28" fmla="*/ 1587457 w 4343629"/>
                <a:gd name="connsiteY28" fmla="*/ 1197459 h 1234709"/>
                <a:gd name="connsiteX29" fmla="*/ 1740009 w 4343629"/>
                <a:gd name="connsiteY29" fmla="*/ 1197459 h 1234709"/>
                <a:gd name="connsiteX30" fmla="*/ 1740009 w 4343629"/>
                <a:gd name="connsiteY30" fmla="*/ 1234709 h 1234709"/>
                <a:gd name="connsiteX31" fmla="*/ 1587457 w 4343629"/>
                <a:gd name="connsiteY31" fmla="*/ 1234709 h 1234709"/>
                <a:gd name="connsiteX32" fmla="*/ 1279853 w 4343629"/>
                <a:gd name="connsiteY32" fmla="*/ 1197459 h 1234709"/>
                <a:gd name="connsiteX33" fmla="*/ 1432415 w 4343629"/>
                <a:gd name="connsiteY33" fmla="*/ 1197459 h 1234709"/>
                <a:gd name="connsiteX34" fmla="*/ 1432415 w 4343629"/>
                <a:gd name="connsiteY34" fmla="*/ 1234709 h 1234709"/>
                <a:gd name="connsiteX35" fmla="*/ 1279853 w 4343629"/>
                <a:gd name="connsiteY35" fmla="*/ 1234709 h 1234709"/>
                <a:gd name="connsiteX36" fmla="*/ 977743 w 4343629"/>
                <a:gd name="connsiteY36" fmla="*/ 1197459 h 1234709"/>
                <a:gd name="connsiteX37" fmla="*/ 1130295 w 4343629"/>
                <a:gd name="connsiteY37" fmla="*/ 1197459 h 1234709"/>
                <a:gd name="connsiteX38" fmla="*/ 1130295 w 4343629"/>
                <a:gd name="connsiteY38" fmla="*/ 1234709 h 1234709"/>
                <a:gd name="connsiteX39" fmla="*/ 977743 w 4343629"/>
                <a:gd name="connsiteY39" fmla="*/ 1234709 h 1234709"/>
                <a:gd name="connsiteX40" fmla="*/ 670139 w 4343629"/>
                <a:gd name="connsiteY40" fmla="*/ 1197459 h 1234709"/>
                <a:gd name="connsiteX41" fmla="*/ 822701 w 4343629"/>
                <a:gd name="connsiteY41" fmla="*/ 1197459 h 1234709"/>
                <a:gd name="connsiteX42" fmla="*/ 822701 w 4343629"/>
                <a:gd name="connsiteY42" fmla="*/ 1234709 h 1234709"/>
                <a:gd name="connsiteX43" fmla="*/ 670139 w 4343629"/>
                <a:gd name="connsiteY43" fmla="*/ 1234709 h 1234709"/>
                <a:gd name="connsiteX44" fmla="*/ 368025 w 4343629"/>
                <a:gd name="connsiteY44" fmla="*/ 1197459 h 1234709"/>
                <a:gd name="connsiteX45" fmla="*/ 520577 w 4343629"/>
                <a:gd name="connsiteY45" fmla="*/ 1197459 h 1234709"/>
                <a:gd name="connsiteX46" fmla="*/ 520577 w 4343629"/>
                <a:gd name="connsiteY46" fmla="*/ 1234709 h 1234709"/>
                <a:gd name="connsiteX47" fmla="*/ 368025 w 4343629"/>
                <a:gd name="connsiteY47" fmla="*/ 1234709 h 1234709"/>
                <a:gd name="connsiteX48" fmla="*/ 4158631 w 4343629"/>
                <a:gd name="connsiteY48" fmla="*/ 1148025 h 1234709"/>
                <a:gd name="connsiteX49" fmla="*/ 4178859 w 4343629"/>
                <a:gd name="connsiteY49" fmla="*/ 1179528 h 1234709"/>
                <a:gd name="connsiteX50" fmla="*/ 4024623 w 4343629"/>
                <a:gd name="connsiteY50" fmla="*/ 1229205 h 1234709"/>
                <a:gd name="connsiteX51" fmla="*/ 4020830 w 4343629"/>
                <a:gd name="connsiteY51" fmla="*/ 1191644 h 1234709"/>
                <a:gd name="connsiteX52" fmla="*/ 4158631 w 4343629"/>
                <a:gd name="connsiteY52" fmla="*/ 1148025 h 1234709"/>
                <a:gd name="connsiteX53" fmla="*/ 110710 w 4343629"/>
                <a:gd name="connsiteY53" fmla="*/ 1082109 h 1234709"/>
                <a:gd name="connsiteX54" fmla="*/ 223978 w 4343629"/>
                <a:gd name="connsiteY54" fmla="*/ 1165961 h 1234709"/>
                <a:gd name="connsiteX55" fmla="*/ 207973 w 4343629"/>
                <a:gd name="connsiteY55" fmla="*/ 1201721 h 1234709"/>
                <a:gd name="connsiteX56" fmla="*/ 82393 w 4343629"/>
                <a:gd name="connsiteY56" fmla="*/ 1106771 h 1234709"/>
                <a:gd name="connsiteX57" fmla="*/ 4302526 w 4343629"/>
                <a:gd name="connsiteY57" fmla="*/ 917321 h 1234709"/>
                <a:gd name="connsiteX58" fmla="*/ 4338190 w 4343629"/>
                <a:gd name="connsiteY58" fmla="*/ 921012 h 1234709"/>
                <a:gd name="connsiteX59" fmla="*/ 4288999 w 4343629"/>
                <a:gd name="connsiteY59" fmla="*/ 1069893 h 1234709"/>
                <a:gd name="connsiteX60" fmla="*/ 4257024 w 4343629"/>
                <a:gd name="connsiteY60" fmla="*/ 1050206 h 1234709"/>
                <a:gd name="connsiteX61" fmla="*/ 4302526 w 4343629"/>
                <a:gd name="connsiteY61" fmla="*/ 917321 h 1234709"/>
                <a:gd name="connsiteX62" fmla="*/ 0 w 4343629"/>
                <a:gd name="connsiteY62" fmla="*/ 812954 h 1234709"/>
                <a:gd name="connsiteX63" fmla="*/ 39295 w 4343629"/>
                <a:gd name="connsiteY63" fmla="*/ 812954 h 1234709"/>
                <a:gd name="connsiteX64" fmla="*/ 39295 w 4343629"/>
                <a:gd name="connsiteY64" fmla="*/ 887545 h 1234709"/>
                <a:gd name="connsiteX65" fmla="*/ 48168 w 4343629"/>
                <a:gd name="connsiteY65" fmla="*/ 962137 h 1234709"/>
                <a:gd name="connsiteX66" fmla="*/ 11408 w 4343629"/>
                <a:gd name="connsiteY66" fmla="*/ 970987 h 1234709"/>
                <a:gd name="connsiteX67" fmla="*/ 0 w 4343629"/>
                <a:gd name="connsiteY67" fmla="*/ 887545 h 1234709"/>
                <a:gd name="connsiteX68" fmla="*/ 4306462 w 4343629"/>
                <a:gd name="connsiteY68" fmla="*/ 615208 h 1234709"/>
                <a:gd name="connsiteX69" fmla="*/ 4343629 w 4343629"/>
                <a:gd name="connsiteY69" fmla="*/ 615208 h 1234709"/>
                <a:gd name="connsiteX70" fmla="*/ 4343629 w 4343629"/>
                <a:gd name="connsiteY70" fmla="*/ 767760 h 1234709"/>
                <a:gd name="connsiteX71" fmla="*/ 4306462 w 4343629"/>
                <a:gd name="connsiteY71" fmla="*/ 767760 h 1234709"/>
                <a:gd name="connsiteX72" fmla="*/ 0 w 4343629"/>
                <a:gd name="connsiteY72" fmla="*/ 505350 h 1234709"/>
                <a:gd name="connsiteX73" fmla="*/ 37248 w 4343629"/>
                <a:gd name="connsiteY73" fmla="*/ 505350 h 1234709"/>
                <a:gd name="connsiteX74" fmla="*/ 37248 w 4343629"/>
                <a:gd name="connsiteY74" fmla="*/ 657912 h 1234709"/>
                <a:gd name="connsiteX75" fmla="*/ 0 w 4343629"/>
                <a:gd name="connsiteY75" fmla="*/ 657912 h 1234709"/>
                <a:gd name="connsiteX76" fmla="*/ 4306462 w 4343629"/>
                <a:gd name="connsiteY76" fmla="*/ 307604 h 1234709"/>
                <a:gd name="connsiteX77" fmla="*/ 4343629 w 4343629"/>
                <a:gd name="connsiteY77" fmla="*/ 307604 h 1234709"/>
                <a:gd name="connsiteX78" fmla="*/ 4343629 w 4343629"/>
                <a:gd name="connsiteY78" fmla="*/ 460156 h 1234709"/>
                <a:gd name="connsiteX79" fmla="*/ 4306462 w 4343629"/>
                <a:gd name="connsiteY79" fmla="*/ 460156 h 1234709"/>
                <a:gd name="connsiteX80" fmla="*/ 0 w 4343629"/>
                <a:gd name="connsiteY80" fmla="*/ 203240 h 1234709"/>
                <a:gd name="connsiteX81" fmla="*/ 37248 w 4343629"/>
                <a:gd name="connsiteY81" fmla="*/ 203240 h 1234709"/>
                <a:gd name="connsiteX82" fmla="*/ 37248 w 4343629"/>
                <a:gd name="connsiteY82" fmla="*/ 355792 h 1234709"/>
                <a:gd name="connsiteX83" fmla="*/ 0 w 4343629"/>
                <a:gd name="connsiteY83" fmla="*/ 355792 h 1234709"/>
                <a:gd name="connsiteX84" fmla="*/ 4306462 w 4343629"/>
                <a:gd name="connsiteY84" fmla="*/ 0 h 1234709"/>
                <a:gd name="connsiteX85" fmla="*/ 4343629 w 4343629"/>
                <a:gd name="connsiteY85" fmla="*/ 0 h 1234709"/>
                <a:gd name="connsiteX86" fmla="*/ 4343629 w 4343629"/>
                <a:gd name="connsiteY86" fmla="*/ 152562 h 1234709"/>
                <a:gd name="connsiteX87" fmla="*/ 4306462 w 4343629"/>
                <a:gd name="connsiteY87" fmla="*/ 152562 h 1234709"/>
                <a:gd name="connsiteX88" fmla="*/ 0 w 4343629"/>
                <a:gd name="connsiteY88" fmla="*/ 0 h 1234709"/>
                <a:gd name="connsiteX89" fmla="*/ 37248 w 4343629"/>
                <a:gd name="connsiteY89" fmla="*/ 0 h 1234709"/>
                <a:gd name="connsiteX90" fmla="*/ 37248 w 4343629"/>
                <a:gd name="connsiteY90" fmla="*/ 48137 h 1234709"/>
                <a:gd name="connsiteX91" fmla="*/ 0 w 4343629"/>
                <a:gd name="connsiteY91" fmla="*/ 48137 h 1234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343629" h="1234709">
                  <a:moveTo>
                    <a:pt x="3718716" y="1197459"/>
                  </a:moveTo>
                  <a:lnTo>
                    <a:pt x="3871278" y="1197459"/>
                  </a:lnTo>
                  <a:lnTo>
                    <a:pt x="3871278" y="1234709"/>
                  </a:lnTo>
                  <a:lnTo>
                    <a:pt x="3718716" y="1234709"/>
                  </a:lnTo>
                  <a:close/>
                  <a:moveTo>
                    <a:pt x="3411112" y="1197459"/>
                  </a:moveTo>
                  <a:lnTo>
                    <a:pt x="3563664" y="1197459"/>
                  </a:lnTo>
                  <a:lnTo>
                    <a:pt x="3563664" y="1234709"/>
                  </a:lnTo>
                  <a:lnTo>
                    <a:pt x="3411112" y="1234709"/>
                  </a:lnTo>
                  <a:close/>
                  <a:moveTo>
                    <a:pt x="3109002" y="1197459"/>
                  </a:moveTo>
                  <a:lnTo>
                    <a:pt x="3261564" y="1197459"/>
                  </a:lnTo>
                  <a:lnTo>
                    <a:pt x="3261564" y="1234709"/>
                  </a:lnTo>
                  <a:lnTo>
                    <a:pt x="3109002" y="1234709"/>
                  </a:lnTo>
                  <a:close/>
                  <a:moveTo>
                    <a:pt x="2806889" y="1197459"/>
                  </a:moveTo>
                  <a:lnTo>
                    <a:pt x="2959441" y="1197459"/>
                  </a:lnTo>
                  <a:lnTo>
                    <a:pt x="2959441" y="1234709"/>
                  </a:lnTo>
                  <a:lnTo>
                    <a:pt x="2806889" y="1234709"/>
                  </a:lnTo>
                  <a:close/>
                  <a:moveTo>
                    <a:pt x="2499285" y="1197459"/>
                  </a:moveTo>
                  <a:lnTo>
                    <a:pt x="2651837" y="1197459"/>
                  </a:lnTo>
                  <a:lnTo>
                    <a:pt x="2651837" y="1234709"/>
                  </a:lnTo>
                  <a:lnTo>
                    <a:pt x="2499285" y="1234709"/>
                  </a:lnTo>
                  <a:close/>
                  <a:moveTo>
                    <a:pt x="2191680" y="1197459"/>
                  </a:moveTo>
                  <a:lnTo>
                    <a:pt x="2344242" y="1197459"/>
                  </a:lnTo>
                  <a:lnTo>
                    <a:pt x="2344242" y="1234709"/>
                  </a:lnTo>
                  <a:lnTo>
                    <a:pt x="2191680" y="1234709"/>
                  </a:lnTo>
                  <a:close/>
                  <a:moveTo>
                    <a:pt x="1889570" y="1197459"/>
                  </a:moveTo>
                  <a:lnTo>
                    <a:pt x="2042122" y="1197459"/>
                  </a:lnTo>
                  <a:lnTo>
                    <a:pt x="2042122" y="1234709"/>
                  </a:lnTo>
                  <a:lnTo>
                    <a:pt x="1889570" y="1234709"/>
                  </a:lnTo>
                  <a:close/>
                  <a:moveTo>
                    <a:pt x="1587457" y="1197459"/>
                  </a:moveTo>
                  <a:lnTo>
                    <a:pt x="1740009" y="1197459"/>
                  </a:lnTo>
                  <a:lnTo>
                    <a:pt x="1740009" y="1234709"/>
                  </a:lnTo>
                  <a:lnTo>
                    <a:pt x="1587457" y="1234709"/>
                  </a:lnTo>
                  <a:close/>
                  <a:moveTo>
                    <a:pt x="1279853" y="1197459"/>
                  </a:moveTo>
                  <a:lnTo>
                    <a:pt x="1432415" y="1197459"/>
                  </a:lnTo>
                  <a:lnTo>
                    <a:pt x="1432415" y="1234709"/>
                  </a:lnTo>
                  <a:lnTo>
                    <a:pt x="1279853" y="1234709"/>
                  </a:lnTo>
                  <a:close/>
                  <a:moveTo>
                    <a:pt x="977743" y="1197459"/>
                  </a:moveTo>
                  <a:lnTo>
                    <a:pt x="1130295" y="1197459"/>
                  </a:lnTo>
                  <a:lnTo>
                    <a:pt x="1130295" y="1234709"/>
                  </a:lnTo>
                  <a:lnTo>
                    <a:pt x="977743" y="1234709"/>
                  </a:lnTo>
                  <a:close/>
                  <a:moveTo>
                    <a:pt x="670139" y="1197459"/>
                  </a:moveTo>
                  <a:lnTo>
                    <a:pt x="822701" y="1197459"/>
                  </a:lnTo>
                  <a:lnTo>
                    <a:pt x="822701" y="1234709"/>
                  </a:lnTo>
                  <a:lnTo>
                    <a:pt x="670139" y="1234709"/>
                  </a:lnTo>
                  <a:close/>
                  <a:moveTo>
                    <a:pt x="368025" y="1197459"/>
                  </a:moveTo>
                  <a:lnTo>
                    <a:pt x="520577" y="1197459"/>
                  </a:lnTo>
                  <a:lnTo>
                    <a:pt x="520577" y="1234709"/>
                  </a:lnTo>
                  <a:lnTo>
                    <a:pt x="368025" y="1234709"/>
                  </a:lnTo>
                  <a:close/>
                  <a:moveTo>
                    <a:pt x="4158631" y="1148025"/>
                  </a:moveTo>
                  <a:lnTo>
                    <a:pt x="4178859" y="1179528"/>
                  </a:lnTo>
                  <a:cubicBezTo>
                    <a:pt x="4132082" y="1207396"/>
                    <a:pt x="4078985" y="1224359"/>
                    <a:pt x="4024623" y="1229205"/>
                  </a:cubicBezTo>
                  <a:lnTo>
                    <a:pt x="4020830" y="1191644"/>
                  </a:lnTo>
                  <a:cubicBezTo>
                    <a:pt x="4070135" y="1186798"/>
                    <a:pt x="4116911" y="1173470"/>
                    <a:pt x="4158631" y="1148025"/>
                  </a:cubicBezTo>
                  <a:close/>
                  <a:moveTo>
                    <a:pt x="110710" y="1082109"/>
                  </a:moveTo>
                  <a:cubicBezTo>
                    <a:pt x="140258" y="1117869"/>
                    <a:pt x="179656" y="1147464"/>
                    <a:pt x="223978" y="1165961"/>
                  </a:cubicBezTo>
                  <a:lnTo>
                    <a:pt x="207973" y="1201721"/>
                  </a:lnTo>
                  <a:cubicBezTo>
                    <a:pt x="159957" y="1179525"/>
                    <a:pt x="115635" y="1147464"/>
                    <a:pt x="82393" y="1106771"/>
                  </a:cubicBezTo>
                  <a:close/>
                  <a:moveTo>
                    <a:pt x="4302526" y="917321"/>
                  </a:moveTo>
                  <a:lnTo>
                    <a:pt x="4338190" y="921012"/>
                  </a:lnTo>
                  <a:cubicBezTo>
                    <a:pt x="4334501" y="972690"/>
                    <a:pt x="4317284" y="1025598"/>
                    <a:pt x="4288999" y="1069893"/>
                  </a:cubicBezTo>
                  <a:lnTo>
                    <a:pt x="4257024" y="1050206"/>
                  </a:lnTo>
                  <a:cubicBezTo>
                    <a:pt x="4282850" y="1009602"/>
                    <a:pt x="4297607" y="964077"/>
                    <a:pt x="4302526" y="917321"/>
                  </a:cubicBezTo>
                  <a:close/>
                  <a:moveTo>
                    <a:pt x="0" y="812954"/>
                  </a:moveTo>
                  <a:lnTo>
                    <a:pt x="39295" y="812954"/>
                  </a:lnTo>
                  <a:lnTo>
                    <a:pt x="39295" y="887545"/>
                  </a:lnTo>
                  <a:cubicBezTo>
                    <a:pt x="39295" y="912831"/>
                    <a:pt x="41830" y="938116"/>
                    <a:pt x="48168" y="962137"/>
                  </a:cubicBezTo>
                  <a:lnTo>
                    <a:pt x="11408" y="970987"/>
                  </a:lnTo>
                  <a:cubicBezTo>
                    <a:pt x="5071" y="944437"/>
                    <a:pt x="0" y="916623"/>
                    <a:pt x="0" y="887545"/>
                  </a:cubicBezTo>
                  <a:close/>
                  <a:moveTo>
                    <a:pt x="4306462" y="615208"/>
                  </a:moveTo>
                  <a:lnTo>
                    <a:pt x="4343629" y="615208"/>
                  </a:lnTo>
                  <a:lnTo>
                    <a:pt x="4343629" y="767760"/>
                  </a:lnTo>
                  <a:lnTo>
                    <a:pt x="4306462" y="767760"/>
                  </a:lnTo>
                  <a:close/>
                  <a:moveTo>
                    <a:pt x="0" y="505350"/>
                  </a:moveTo>
                  <a:lnTo>
                    <a:pt x="37248" y="505350"/>
                  </a:lnTo>
                  <a:lnTo>
                    <a:pt x="37248" y="657912"/>
                  </a:lnTo>
                  <a:lnTo>
                    <a:pt x="0" y="657912"/>
                  </a:lnTo>
                  <a:close/>
                  <a:moveTo>
                    <a:pt x="4306462" y="307604"/>
                  </a:moveTo>
                  <a:lnTo>
                    <a:pt x="4343629" y="307604"/>
                  </a:lnTo>
                  <a:lnTo>
                    <a:pt x="4343629" y="460156"/>
                  </a:lnTo>
                  <a:lnTo>
                    <a:pt x="4306462" y="460156"/>
                  </a:lnTo>
                  <a:close/>
                  <a:moveTo>
                    <a:pt x="0" y="203240"/>
                  </a:moveTo>
                  <a:lnTo>
                    <a:pt x="37248" y="203240"/>
                  </a:lnTo>
                  <a:lnTo>
                    <a:pt x="37248" y="355792"/>
                  </a:lnTo>
                  <a:lnTo>
                    <a:pt x="0" y="355792"/>
                  </a:lnTo>
                  <a:close/>
                  <a:moveTo>
                    <a:pt x="4306462" y="0"/>
                  </a:moveTo>
                  <a:lnTo>
                    <a:pt x="4343629" y="0"/>
                  </a:lnTo>
                  <a:lnTo>
                    <a:pt x="4343629" y="152562"/>
                  </a:lnTo>
                  <a:lnTo>
                    <a:pt x="4306462" y="152562"/>
                  </a:lnTo>
                  <a:close/>
                  <a:moveTo>
                    <a:pt x="0" y="0"/>
                  </a:moveTo>
                  <a:lnTo>
                    <a:pt x="37248" y="0"/>
                  </a:lnTo>
                  <a:lnTo>
                    <a:pt x="37248" y="48137"/>
                  </a:lnTo>
                  <a:lnTo>
                    <a:pt x="0" y="481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" name="Freeform: Shape 119">
              <a:extLst>
                <a:ext uri="{FF2B5EF4-FFF2-40B4-BE49-F238E27FC236}">
                  <a16:creationId xmlns:a16="http://schemas.microsoft.com/office/drawing/2014/main" id="{4D96726C-E32A-4AAD-0E32-B145CC48A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6484" y="5679351"/>
              <a:ext cx="2171837" cy="617355"/>
            </a:xfrm>
            <a:custGeom>
              <a:avLst/>
              <a:gdLst>
                <a:gd name="connsiteX0" fmla="*/ 3718720 w 4343674"/>
                <a:gd name="connsiteY0" fmla="*/ 1197459 h 1234709"/>
                <a:gd name="connsiteX1" fmla="*/ 3871282 w 4343674"/>
                <a:gd name="connsiteY1" fmla="*/ 1197459 h 1234709"/>
                <a:gd name="connsiteX2" fmla="*/ 3871282 w 4343674"/>
                <a:gd name="connsiteY2" fmla="*/ 1234709 h 1234709"/>
                <a:gd name="connsiteX3" fmla="*/ 3718720 w 4343674"/>
                <a:gd name="connsiteY3" fmla="*/ 1234709 h 1234709"/>
                <a:gd name="connsiteX4" fmla="*/ 3411114 w 4343674"/>
                <a:gd name="connsiteY4" fmla="*/ 1197459 h 1234709"/>
                <a:gd name="connsiteX5" fmla="*/ 3563666 w 4343674"/>
                <a:gd name="connsiteY5" fmla="*/ 1197459 h 1234709"/>
                <a:gd name="connsiteX6" fmla="*/ 3563666 w 4343674"/>
                <a:gd name="connsiteY6" fmla="*/ 1234709 h 1234709"/>
                <a:gd name="connsiteX7" fmla="*/ 3411114 w 4343674"/>
                <a:gd name="connsiteY7" fmla="*/ 1234709 h 1234709"/>
                <a:gd name="connsiteX8" fmla="*/ 3109002 w 4343674"/>
                <a:gd name="connsiteY8" fmla="*/ 1197459 h 1234709"/>
                <a:gd name="connsiteX9" fmla="*/ 3261554 w 4343674"/>
                <a:gd name="connsiteY9" fmla="*/ 1197459 h 1234709"/>
                <a:gd name="connsiteX10" fmla="*/ 3261554 w 4343674"/>
                <a:gd name="connsiteY10" fmla="*/ 1234709 h 1234709"/>
                <a:gd name="connsiteX11" fmla="*/ 3109002 w 4343674"/>
                <a:gd name="connsiteY11" fmla="*/ 1234709 h 1234709"/>
                <a:gd name="connsiteX12" fmla="*/ 2801398 w 4343674"/>
                <a:gd name="connsiteY12" fmla="*/ 1197459 h 1234709"/>
                <a:gd name="connsiteX13" fmla="*/ 2953960 w 4343674"/>
                <a:gd name="connsiteY13" fmla="*/ 1197459 h 1234709"/>
                <a:gd name="connsiteX14" fmla="*/ 2953960 w 4343674"/>
                <a:gd name="connsiteY14" fmla="*/ 1234709 h 1234709"/>
                <a:gd name="connsiteX15" fmla="*/ 2801398 w 4343674"/>
                <a:gd name="connsiteY15" fmla="*/ 1234709 h 1234709"/>
                <a:gd name="connsiteX16" fmla="*/ 2499288 w 4343674"/>
                <a:gd name="connsiteY16" fmla="*/ 1197459 h 1234709"/>
                <a:gd name="connsiteX17" fmla="*/ 2651840 w 4343674"/>
                <a:gd name="connsiteY17" fmla="*/ 1197459 h 1234709"/>
                <a:gd name="connsiteX18" fmla="*/ 2651840 w 4343674"/>
                <a:gd name="connsiteY18" fmla="*/ 1234709 h 1234709"/>
                <a:gd name="connsiteX19" fmla="*/ 2499288 w 4343674"/>
                <a:gd name="connsiteY19" fmla="*/ 1234709 h 1234709"/>
                <a:gd name="connsiteX20" fmla="*/ 2191684 w 4343674"/>
                <a:gd name="connsiteY20" fmla="*/ 1197459 h 1234709"/>
                <a:gd name="connsiteX21" fmla="*/ 2344236 w 4343674"/>
                <a:gd name="connsiteY21" fmla="*/ 1197459 h 1234709"/>
                <a:gd name="connsiteX22" fmla="*/ 2344236 w 4343674"/>
                <a:gd name="connsiteY22" fmla="*/ 1234709 h 1234709"/>
                <a:gd name="connsiteX23" fmla="*/ 2191684 w 4343674"/>
                <a:gd name="connsiteY23" fmla="*/ 1234709 h 1234709"/>
                <a:gd name="connsiteX24" fmla="*/ 1889570 w 4343674"/>
                <a:gd name="connsiteY24" fmla="*/ 1197459 h 1234709"/>
                <a:gd name="connsiteX25" fmla="*/ 2042132 w 4343674"/>
                <a:gd name="connsiteY25" fmla="*/ 1197459 h 1234709"/>
                <a:gd name="connsiteX26" fmla="*/ 2042132 w 4343674"/>
                <a:gd name="connsiteY26" fmla="*/ 1234709 h 1234709"/>
                <a:gd name="connsiteX27" fmla="*/ 1889570 w 4343674"/>
                <a:gd name="connsiteY27" fmla="*/ 1234709 h 1234709"/>
                <a:gd name="connsiteX28" fmla="*/ 1587462 w 4343674"/>
                <a:gd name="connsiteY28" fmla="*/ 1197459 h 1234709"/>
                <a:gd name="connsiteX29" fmla="*/ 1740012 w 4343674"/>
                <a:gd name="connsiteY29" fmla="*/ 1197459 h 1234709"/>
                <a:gd name="connsiteX30" fmla="*/ 1740012 w 4343674"/>
                <a:gd name="connsiteY30" fmla="*/ 1234709 h 1234709"/>
                <a:gd name="connsiteX31" fmla="*/ 1587462 w 4343674"/>
                <a:gd name="connsiteY31" fmla="*/ 1234709 h 1234709"/>
                <a:gd name="connsiteX32" fmla="*/ 1279856 w 4343674"/>
                <a:gd name="connsiteY32" fmla="*/ 1197459 h 1234709"/>
                <a:gd name="connsiteX33" fmla="*/ 1432418 w 4343674"/>
                <a:gd name="connsiteY33" fmla="*/ 1197459 h 1234709"/>
                <a:gd name="connsiteX34" fmla="*/ 1432418 w 4343674"/>
                <a:gd name="connsiteY34" fmla="*/ 1234709 h 1234709"/>
                <a:gd name="connsiteX35" fmla="*/ 1279856 w 4343674"/>
                <a:gd name="connsiteY35" fmla="*/ 1234709 h 1234709"/>
                <a:gd name="connsiteX36" fmla="*/ 977742 w 4343674"/>
                <a:gd name="connsiteY36" fmla="*/ 1197459 h 1234709"/>
                <a:gd name="connsiteX37" fmla="*/ 1130294 w 4343674"/>
                <a:gd name="connsiteY37" fmla="*/ 1197459 h 1234709"/>
                <a:gd name="connsiteX38" fmla="*/ 1130294 w 4343674"/>
                <a:gd name="connsiteY38" fmla="*/ 1234709 h 1234709"/>
                <a:gd name="connsiteX39" fmla="*/ 977742 w 4343674"/>
                <a:gd name="connsiteY39" fmla="*/ 1234709 h 1234709"/>
                <a:gd name="connsiteX40" fmla="*/ 670138 w 4343674"/>
                <a:gd name="connsiteY40" fmla="*/ 1197459 h 1234709"/>
                <a:gd name="connsiteX41" fmla="*/ 822690 w 4343674"/>
                <a:gd name="connsiteY41" fmla="*/ 1197459 h 1234709"/>
                <a:gd name="connsiteX42" fmla="*/ 822690 w 4343674"/>
                <a:gd name="connsiteY42" fmla="*/ 1234709 h 1234709"/>
                <a:gd name="connsiteX43" fmla="*/ 670138 w 4343674"/>
                <a:gd name="connsiteY43" fmla="*/ 1234709 h 1234709"/>
                <a:gd name="connsiteX44" fmla="*/ 362534 w 4343674"/>
                <a:gd name="connsiteY44" fmla="*/ 1197459 h 1234709"/>
                <a:gd name="connsiteX45" fmla="*/ 515096 w 4343674"/>
                <a:gd name="connsiteY45" fmla="*/ 1197459 h 1234709"/>
                <a:gd name="connsiteX46" fmla="*/ 515096 w 4343674"/>
                <a:gd name="connsiteY46" fmla="*/ 1234709 h 1234709"/>
                <a:gd name="connsiteX47" fmla="*/ 362534 w 4343674"/>
                <a:gd name="connsiteY47" fmla="*/ 1234709 h 1234709"/>
                <a:gd name="connsiteX48" fmla="*/ 4158634 w 4343674"/>
                <a:gd name="connsiteY48" fmla="*/ 1148025 h 1234709"/>
                <a:gd name="connsiteX49" fmla="*/ 4178862 w 4343674"/>
                <a:gd name="connsiteY49" fmla="*/ 1179528 h 1234709"/>
                <a:gd name="connsiteX50" fmla="*/ 4024622 w 4343674"/>
                <a:gd name="connsiteY50" fmla="*/ 1229205 h 1234709"/>
                <a:gd name="connsiteX51" fmla="*/ 4020830 w 4343674"/>
                <a:gd name="connsiteY51" fmla="*/ 1191644 h 1234709"/>
                <a:gd name="connsiteX52" fmla="*/ 4158634 w 4343674"/>
                <a:gd name="connsiteY52" fmla="*/ 1148025 h 1234709"/>
                <a:gd name="connsiteX53" fmla="*/ 111944 w 4343674"/>
                <a:gd name="connsiteY53" fmla="*/ 1082109 h 1234709"/>
                <a:gd name="connsiteX54" fmla="*/ 223981 w 4343674"/>
                <a:gd name="connsiteY54" fmla="*/ 1166825 h 1234709"/>
                <a:gd name="connsiteX55" fmla="*/ 209207 w 4343674"/>
                <a:gd name="connsiteY55" fmla="*/ 1201708 h 1234709"/>
                <a:gd name="connsiteX56" fmla="*/ 82396 w 4343674"/>
                <a:gd name="connsiteY56" fmla="*/ 1107025 h 1234709"/>
                <a:gd name="connsiteX57" fmla="*/ 4300646 w 4343674"/>
                <a:gd name="connsiteY57" fmla="*/ 917321 h 1234709"/>
                <a:gd name="connsiteX58" fmla="*/ 4338208 w 4343674"/>
                <a:gd name="connsiteY58" fmla="*/ 921012 h 1234709"/>
                <a:gd name="connsiteX59" fmla="*/ 4288530 w 4343674"/>
                <a:gd name="connsiteY59" fmla="*/ 1069893 h 1234709"/>
                <a:gd name="connsiteX60" fmla="*/ 4257026 w 4343674"/>
                <a:gd name="connsiteY60" fmla="*/ 1050206 h 1234709"/>
                <a:gd name="connsiteX61" fmla="*/ 4300646 w 4343674"/>
                <a:gd name="connsiteY61" fmla="*/ 917321 h 1234709"/>
                <a:gd name="connsiteX62" fmla="*/ 0 w 4343674"/>
                <a:gd name="connsiteY62" fmla="*/ 812954 h 1234709"/>
                <a:gd name="connsiteX63" fmla="*/ 39297 w 4343674"/>
                <a:gd name="connsiteY63" fmla="*/ 812954 h 1234709"/>
                <a:gd name="connsiteX64" fmla="*/ 39297 w 4343674"/>
                <a:gd name="connsiteY64" fmla="*/ 887545 h 1234709"/>
                <a:gd name="connsiteX65" fmla="*/ 48170 w 4343674"/>
                <a:gd name="connsiteY65" fmla="*/ 962137 h 1234709"/>
                <a:gd name="connsiteX66" fmla="*/ 10141 w 4343674"/>
                <a:gd name="connsiteY66" fmla="*/ 970987 h 1234709"/>
                <a:gd name="connsiteX67" fmla="*/ 0 w 4343674"/>
                <a:gd name="connsiteY67" fmla="*/ 887545 h 1234709"/>
                <a:gd name="connsiteX68" fmla="*/ 4306462 w 4343674"/>
                <a:gd name="connsiteY68" fmla="*/ 615208 h 1234709"/>
                <a:gd name="connsiteX69" fmla="*/ 4343674 w 4343674"/>
                <a:gd name="connsiteY69" fmla="*/ 615208 h 1234709"/>
                <a:gd name="connsiteX70" fmla="*/ 4343674 w 4343674"/>
                <a:gd name="connsiteY70" fmla="*/ 767760 h 1234709"/>
                <a:gd name="connsiteX71" fmla="*/ 4306462 w 4343674"/>
                <a:gd name="connsiteY71" fmla="*/ 767760 h 1234709"/>
                <a:gd name="connsiteX72" fmla="*/ 0 w 4343674"/>
                <a:gd name="connsiteY72" fmla="*/ 505350 h 1234709"/>
                <a:gd name="connsiteX73" fmla="*/ 37250 w 4343674"/>
                <a:gd name="connsiteY73" fmla="*/ 505350 h 1234709"/>
                <a:gd name="connsiteX74" fmla="*/ 37250 w 4343674"/>
                <a:gd name="connsiteY74" fmla="*/ 657912 h 1234709"/>
                <a:gd name="connsiteX75" fmla="*/ 0 w 4343674"/>
                <a:gd name="connsiteY75" fmla="*/ 657912 h 1234709"/>
                <a:gd name="connsiteX76" fmla="*/ 4306462 w 4343674"/>
                <a:gd name="connsiteY76" fmla="*/ 307604 h 1234709"/>
                <a:gd name="connsiteX77" fmla="*/ 4343674 w 4343674"/>
                <a:gd name="connsiteY77" fmla="*/ 307604 h 1234709"/>
                <a:gd name="connsiteX78" fmla="*/ 4343674 w 4343674"/>
                <a:gd name="connsiteY78" fmla="*/ 460156 h 1234709"/>
                <a:gd name="connsiteX79" fmla="*/ 4306462 w 4343674"/>
                <a:gd name="connsiteY79" fmla="*/ 460156 h 1234709"/>
                <a:gd name="connsiteX80" fmla="*/ 0 w 4343674"/>
                <a:gd name="connsiteY80" fmla="*/ 203240 h 1234709"/>
                <a:gd name="connsiteX81" fmla="*/ 37250 w 4343674"/>
                <a:gd name="connsiteY81" fmla="*/ 203240 h 1234709"/>
                <a:gd name="connsiteX82" fmla="*/ 37250 w 4343674"/>
                <a:gd name="connsiteY82" fmla="*/ 355792 h 1234709"/>
                <a:gd name="connsiteX83" fmla="*/ 0 w 4343674"/>
                <a:gd name="connsiteY83" fmla="*/ 355792 h 1234709"/>
                <a:gd name="connsiteX84" fmla="*/ 4306462 w 4343674"/>
                <a:gd name="connsiteY84" fmla="*/ 0 h 1234709"/>
                <a:gd name="connsiteX85" fmla="*/ 4343674 w 4343674"/>
                <a:gd name="connsiteY85" fmla="*/ 0 h 1234709"/>
                <a:gd name="connsiteX86" fmla="*/ 4343674 w 4343674"/>
                <a:gd name="connsiteY86" fmla="*/ 152562 h 1234709"/>
                <a:gd name="connsiteX87" fmla="*/ 4306462 w 4343674"/>
                <a:gd name="connsiteY87" fmla="*/ 152562 h 1234709"/>
                <a:gd name="connsiteX88" fmla="*/ 0 w 4343674"/>
                <a:gd name="connsiteY88" fmla="*/ 0 h 1234709"/>
                <a:gd name="connsiteX89" fmla="*/ 37250 w 4343674"/>
                <a:gd name="connsiteY89" fmla="*/ 0 h 1234709"/>
                <a:gd name="connsiteX90" fmla="*/ 37250 w 4343674"/>
                <a:gd name="connsiteY90" fmla="*/ 48137 h 1234709"/>
                <a:gd name="connsiteX91" fmla="*/ 0 w 4343674"/>
                <a:gd name="connsiteY91" fmla="*/ 48137 h 1234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343674" h="1234709">
                  <a:moveTo>
                    <a:pt x="3718720" y="1197459"/>
                  </a:moveTo>
                  <a:lnTo>
                    <a:pt x="3871282" y="1197459"/>
                  </a:lnTo>
                  <a:lnTo>
                    <a:pt x="3871282" y="1234709"/>
                  </a:lnTo>
                  <a:lnTo>
                    <a:pt x="3718720" y="1234709"/>
                  </a:lnTo>
                  <a:close/>
                  <a:moveTo>
                    <a:pt x="3411114" y="1197459"/>
                  </a:moveTo>
                  <a:lnTo>
                    <a:pt x="3563666" y="1197459"/>
                  </a:lnTo>
                  <a:lnTo>
                    <a:pt x="3563666" y="1234709"/>
                  </a:lnTo>
                  <a:lnTo>
                    <a:pt x="3411114" y="1234709"/>
                  </a:lnTo>
                  <a:close/>
                  <a:moveTo>
                    <a:pt x="3109002" y="1197459"/>
                  </a:moveTo>
                  <a:lnTo>
                    <a:pt x="3261554" y="1197459"/>
                  </a:lnTo>
                  <a:lnTo>
                    <a:pt x="3261554" y="1234709"/>
                  </a:lnTo>
                  <a:lnTo>
                    <a:pt x="3109002" y="1234709"/>
                  </a:lnTo>
                  <a:close/>
                  <a:moveTo>
                    <a:pt x="2801398" y="1197459"/>
                  </a:moveTo>
                  <a:lnTo>
                    <a:pt x="2953960" y="1197459"/>
                  </a:lnTo>
                  <a:lnTo>
                    <a:pt x="2953960" y="1234709"/>
                  </a:lnTo>
                  <a:lnTo>
                    <a:pt x="2801398" y="1234709"/>
                  </a:lnTo>
                  <a:close/>
                  <a:moveTo>
                    <a:pt x="2499288" y="1197459"/>
                  </a:moveTo>
                  <a:lnTo>
                    <a:pt x="2651840" y="1197459"/>
                  </a:lnTo>
                  <a:lnTo>
                    <a:pt x="2651840" y="1234709"/>
                  </a:lnTo>
                  <a:lnTo>
                    <a:pt x="2499288" y="1234709"/>
                  </a:lnTo>
                  <a:close/>
                  <a:moveTo>
                    <a:pt x="2191684" y="1197459"/>
                  </a:moveTo>
                  <a:lnTo>
                    <a:pt x="2344236" y="1197459"/>
                  </a:lnTo>
                  <a:lnTo>
                    <a:pt x="2344236" y="1234709"/>
                  </a:lnTo>
                  <a:lnTo>
                    <a:pt x="2191684" y="1234709"/>
                  </a:lnTo>
                  <a:close/>
                  <a:moveTo>
                    <a:pt x="1889570" y="1197459"/>
                  </a:moveTo>
                  <a:lnTo>
                    <a:pt x="2042132" y="1197459"/>
                  </a:lnTo>
                  <a:lnTo>
                    <a:pt x="2042132" y="1234709"/>
                  </a:lnTo>
                  <a:lnTo>
                    <a:pt x="1889570" y="1234709"/>
                  </a:lnTo>
                  <a:close/>
                  <a:moveTo>
                    <a:pt x="1587462" y="1197459"/>
                  </a:moveTo>
                  <a:lnTo>
                    <a:pt x="1740012" y="1197459"/>
                  </a:lnTo>
                  <a:lnTo>
                    <a:pt x="1740012" y="1234709"/>
                  </a:lnTo>
                  <a:lnTo>
                    <a:pt x="1587462" y="1234709"/>
                  </a:lnTo>
                  <a:close/>
                  <a:moveTo>
                    <a:pt x="1279856" y="1197459"/>
                  </a:moveTo>
                  <a:lnTo>
                    <a:pt x="1432418" y="1197459"/>
                  </a:lnTo>
                  <a:lnTo>
                    <a:pt x="1432418" y="1234709"/>
                  </a:lnTo>
                  <a:lnTo>
                    <a:pt x="1279856" y="1234709"/>
                  </a:lnTo>
                  <a:close/>
                  <a:moveTo>
                    <a:pt x="977742" y="1197459"/>
                  </a:moveTo>
                  <a:lnTo>
                    <a:pt x="1130294" y="1197459"/>
                  </a:lnTo>
                  <a:lnTo>
                    <a:pt x="1130294" y="1234709"/>
                  </a:lnTo>
                  <a:lnTo>
                    <a:pt x="977742" y="1234709"/>
                  </a:lnTo>
                  <a:close/>
                  <a:moveTo>
                    <a:pt x="670138" y="1197459"/>
                  </a:moveTo>
                  <a:lnTo>
                    <a:pt x="822690" y="1197459"/>
                  </a:lnTo>
                  <a:lnTo>
                    <a:pt x="822690" y="1234709"/>
                  </a:lnTo>
                  <a:lnTo>
                    <a:pt x="670138" y="1234709"/>
                  </a:lnTo>
                  <a:close/>
                  <a:moveTo>
                    <a:pt x="362534" y="1197459"/>
                  </a:moveTo>
                  <a:lnTo>
                    <a:pt x="515096" y="1197459"/>
                  </a:lnTo>
                  <a:lnTo>
                    <a:pt x="515096" y="1234709"/>
                  </a:lnTo>
                  <a:lnTo>
                    <a:pt x="362534" y="1234709"/>
                  </a:lnTo>
                  <a:close/>
                  <a:moveTo>
                    <a:pt x="4158634" y="1148025"/>
                  </a:moveTo>
                  <a:lnTo>
                    <a:pt x="4178862" y="1179528"/>
                  </a:lnTo>
                  <a:cubicBezTo>
                    <a:pt x="4132086" y="1207396"/>
                    <a:pt x="4078986" y="1224359"/>
                    <a:pt x="4024622" y="1229205"/>
                  </a:cubicBezTo>
                  <a:lnTo>
                    <a:pt x="4020830" y="1191644"/>
                  </a:lnTo>
                  <a:cubicBezTo>
                    <a:pt x="4068872" y="1186798"/>
                    <a:pt x="4116914" y="1172258"/>
                    <a:pt x="4158634" y="1148025"/>
                  </a:cubicBezTo>
                  <a:close/>
                  <a:moveTo>
                    <a:pt x="111944" y="1082109"/>
                  </a:moveTo>
                  <a:cubicBezTo>
                    <a:pt x="141492" y="1118238"/>
                    <a:pt x="180890" y="1148138"/>
                    <a:pt x="223981" y="1166825"/>
                  </a:cubicBezTo>
                  <a:lnTo>
                    <a:pt x="209207" y="1201708"/>
                  </a:lnTo>
                  <a:cubicBezTo>
                    <a:pt x="159960" y="1180529"/>
                    <a:pt x="116869" y="1148138"/>
                    <a:pt x="82396" y="1107025"/>
                  </a:cubicBezTo>
                  <a:close/>
                  <a:moveTo>
                    <a:pt x="4300646" y="917321"/>
                  </a:moveTo>
                  <a:lnTo>
                    <a:pt x="4338208" y="921012"/>
                  </a:lnTo>
                  <a:cubicBezTo>
                    <a:pt x="4333360" y="972690"/>
                    <a:pt x="4316398" y="1025598"/>
                    <a:pt x="4288530" y="1069893"/>
                  </a:cubicBezTo>
                  <a:lnTo>
                    <a:pt x="4257026" y="1050206"/>
                  </a:lnTo>
                  <a:cubicBezTo>
                    <a:pt x="4281260" y="1010833"/>
                    <a:pt x="4297012" y="964077"/>
                    <a:pt x="4300646" y="917321"/>
                  </a:cubicBezTo>
                  <a:close/>
                  <a:moveTo>
                    <a:pt x="0" y="812954"/>
                  </a:moveTo>
                  <a:lnTo>
                    <a:pt x="39297" y="812954"/>
                  </a:lnTo>
                  <a:lnTo>
                    <a:pt x="39297" y="887545"/>
                  </a:lnTo>
                  <a:cubicBezTo>
                    <a:pt x="39297" y="912831"/>
                    <a:pt x="41832" y="938116"/>
                    <a:pt x="48170" y="962137"/>
                  </a:cubicBezTo>
                  <a:lnTo>
                    <a:pt x="10141" y="970987"/>
                  </a:lnTo>
                  <a:cubicBezTo>
                    <a:pt x="3803" y="944437"/>
                    <a:pt x="0" y="916623"/>
                    <a:pt x="0" y="887545"/>
                  </a:cubicBezTo>
                  <a:close/>
                  <a:moveTo>
                    <a:pt x="4306462" y="615208"/>
                  </a:moveTo>
                  <a:lnTo>
                    <a:pt x="4343674" y="615208"/>
                  </a:lnTo>
                  <a:lnTo>
                    <a:pt x="4343674" y="767760"/>
                  </a:lnTo>
                  <a:lnTo>
                    <a:pt x="4306462" y="767760"/>
                  </a:lnTo>
                  <a:close/>
                  <a:moveTo>
                    <a:pt x="0" y="505350"/>
                  </a:moveTo>
                  <a:lnTo>
                    <a:pt x="37250" y="505350"/>
                  </a:lnTo>
                  <a:lnTo>
                    <a:pt x="37250" y="657912"/>
                  </a:lnTo>
                  <a:lnTo>
                    <a:pt x="0" y="657912"/>
                  </a:lnTo>
                  <a:close/>
                  <a:moveTo>
                    <a:pt x="4306462" y="307604"/>
                  </a:moveTo>
                  <a:lnTo>
                    <a:pt x="4343674" y="307604"/>
                  </a:lnTo>
                  <a:lnTo>
                    <a:pt x="4343674" y="460156"/>
                  </a:lnTo>
                  <a:lnTo>
                    <a:pt x="4306462" y="460156"/>
                  </a:lnTo>
                  <a:close/>
                  <a:moveTo>
                    <a:pt x="0" y="203240"/>
                  </a:moveTo>
                  <a:lnTo>
                    <a:pt x="37250" y="203240"/>
                  </a:lnTo>
                  <a:lnTo>
                    <a:pt x="37250" y="355792"/>
                  </a:lnTo>
                  <a:lnTo>
                    <a:pt x="0" y="355792"/>
                  </a:lnTo>
                  <a:close/>
                  <a:moveTo>
                    <a:pt x="4306462" y="0"/>
                  </a:moveTo>
                  <a:lnTo>
                    <a:pt x="4343674" y="0"/>
                  </a:lnTo>
                  <a:lnTo>
                    <a:pt x="4343674" y="152562"/>
                  </a:lnTo>
                  <a:lnTo>
                    <a:pt x="4306462" y="152562"/>
                  </a:lnTo>
                  <a:close/>
                  <a:moveTo>
                    <a:pt x="0" y="0"/>
                  </a:moveTo>
                  <a:lnTo>
                    <a:pt x="37250" y="0"/>
                  </a:lnTo>
                  <a:lnTo>
                    <a:pt x="37250" y="48137"/>
                  </a:lnTo>
                  <a:lnTo>
                    <a:pt x="0" y="481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" name="Freeform 90">
              <a:extLst>
                <a:ext uri="{FF2B5EF4-FFF2-40B4-BE49-F238E27FC236}">
                  <a16:creationId xmlns:a16="http://schemas.microsoft.com/office/drawing/2014/main" id="{B18470F3-3497-E5E5-82F2-B46D484F2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9539" y="5679351"/>
              <a:ext cx="19225" cy="606970"/>
            </a:xfrm>
            <a:custGeom>
              <a:avLst/>
              <a:gdLst>
                <a:gd name="T0" fmla="*/ 31 w 32"/>
                <a:gd name="T1" fmla="*/ 974 h 975"/>
                <a:gd name="T2" fmla="*/ 0 w 32"/>
                <a:gd name="T3" fmla="*/ 974 h 975"/>
                <a:gd name="T4" fmla="*/ 0 w 32"/>
                <a:gd name="T5" fmla="*/ 0 h 975"/>
                <a:gd name="T6" fmla="*/ 31 w 32"/>
                <a:gd name="T7" fmla="*/ 0 h 975"/>
                <a:gd name="T8" fmla="*/ 31 w 32"/>
                <a:gd name="T9" fmla="*/ 974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975">
                  <a:moveTo>
                    <a:pt x="31" y="974"/>
                  </a:moveTo>
                  <a:lnTo>
                    <a:pt x="0" y="974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97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Freeform 91">
              <a:extLst>
                <a:ext uri="{FF2B5EF4-FFF2-40B4-BE49-F238E27FC236}">
                  <a16:creationId xmlns:a16="http://schemas.microsoft.com/office/drawing/2014/main" id="{7E7CE65F-282B-F5C5-E949-FE5AC3219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0666" y="6176463"/>
              <a:ext cx="219718" cy="219718"/>
            </a:xfrm>
            <a:custGeom>
              <a:avLst/>
              <a:gdLst>
                <a:gd name="T0" fmla="*/ 353 w 354"/>
                <a:gd name="T1" fmla="*/ 177 h 354"/>
                <a:gd name="T2" fmla="*/ 353 w 354"/>
                <a:gd name="T3" fmla="*/ 177 h 354"/>
                <a:gd name="T4" fmla="*/ 176 w 354"/>
                <a:gd name="T5" fmla="*/ 353 h 354"/>
                <a:gd name="T6" fmla="*/ 176 w 354"/>
                <a:gd name="T7" fmla="*/ 353 h 354"/>
                <a:gd name="T8" fmla="*/ 0 w 354"/>
                <a:gd name="T9" fmla="*/ 177 h 354"/>
                <a:gd name="T10" fmla="*/ 0 w 354"/>
                <a:gd name="T11" fmla="*/ 177 h 354"/>
                <a:gd name="T12" fmla="*/ 176 w 354"/>
                <a:gd name="T13" fmla="*/ 0 h 354"/>
                <a:gd name="T14" fmla="*/ 176 w 354"/>
                <a:gd name="T15" fmla="*/ 0 h 354"/>
                <a:gd name="T16" fmla="*/ 353 w 354"/>
                <a:gd name="T17" fmla="*/ 177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4" h="354">
                  <a:moveTo>
                    <a:pt x="353" y="177"/>
                  </a:moveTo>
                  <a:lnTo>
                    <a:pt x="353" y="177"/>
                  </a:lnTo>
                  <a:cubicBezTo>
                    <a:pt x="353" y="274"/>
                    <a:pt x="274" y="353"/>
                    <a:pt x="176" y="353"/>
                  </a:cubicBezTo>
                  <a:lnTo>
                    <a:pt x="176" y="353"/>
                  </a:lnTo>
                  <a:cubicBezTo>
                    <a:pt x="79" y="353"/>
                    <a:pt x="0" y="274"/>
                    <a:pt x="0" y="177"/>
                  </a:cubicBezTo>
                  <a:lnTo>
                    <a:pt x="0" y="177"/>
                  </a:lnTo>
                  <a:cubicBezTo>
                    <a:pt x="0" y="79"/>
                    <a:pt x="79" y="0"/>
                    <a:pt x="176" y="0"/>
                  </a:cubicBezTo>
                  <a:lnTo>
                    <a:pt x="176" y="0"/>
                  </a:lnTo>
                  <a:cubicBezTo>
                    <a:pt x="274" y="0"/>
                    <a:pt x="353" y="79"/>
                    <a:pt x="353" y="177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Freeform 92">
              <a:extLst>
                <a:ext uri="{FF2B5EF4-FFF2-40B4-BE49-F238E27FC236}">
                  <a16:creationId xmlns:a16="http://schemas.microsoft.com/office/drawing/2014/main" id="{74DC61D3-6F24-AA05-2204-3B063F187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9715" y="2949362"/>
              <a:ext cx="19226" cy="606970"/>
            </a:xfrm>
            <a:custGeom>
              <a:avLst/>
              <a:gdLst>
                <a:gd name="T0" fmla="*/ 30 w 31"/>
                <a:gd name="T1" fmla="*/ 973 h 974"/>
                <a:gd name="T2" fmla="*/ 0 w 31"/>
                <a:gd name="T3" fmla="*/ 973 h 974"/>
                <a:gd name="T4" fmla="*/ 0 w 31"/>
                <a:gd name="T5" fmla="*/ 0 h 974"/>
                <a:gd name="T6" fmla="*/ 30 w 31"/>
                <a:gd name="T7" fmla="*/ 0 h 974"/>
                <a:gd name="T8" fmla="*/ 30 w 31"/>
                <a:gd name="T9" fmla="*/ 973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974">
                  <a:moveTo>
                    <a:pt x="30" y="973"/>
                  </a:moveTo>
                  <a:lnTo>
                    <a:pt x="0" y="97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973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Freeform 93">
              <a:extLst>
                <a:ext uri="{FF2B5EF4-FFF2-40B4-BE49-F238E27FC236}">
                  <a16:creationId xmlns:a16="http://schemas.microsoft.com/office/drawing/2014/main" id="{1FA259A4-AFD3-34FD-2A84-BE2005CEB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8096" y="2839504"/>
              <a:ext cx="219718" cy="222465"/>
            </a:xfrm>
            <a:custGeom>
              <a:avLst/>
              <a:gdLst>
                <a:gd name="T0" fmla="*/ 0 w 354"/>
                <a:gd name="T1" fmla="*/ 177 h 355"/>
                <a:gd name="T2" fmla="*/ 0 w 354"/>
                <a:gd name="T3" fmla="*/ 177 h 355"/>
                <a:gd name="T4" fmla="*/ 176 w 354"/>
                <a:gd name="T5" fmla="*/ 0 h 355"/>
                <a:gd name="T6" fmla="*/ 176 w 354"/>
                <a:gd name="T7" fmla="*/ 0 h 355"/>
                <a:gd name="T8" fmla="*/ 353 w 354"/>
                <a:gd name="T9" fmla="*/ 177 h 355"/>
                <a:gd name="T10" fmla="*/ 353 w 354"/>
                <a:gd name="T11" fmla="*/ 177 h 355"/>
                <a:gd name="T12" fmla="*/ 176 w 354"/>
                <a:gd name="T13" fmla="*/ 354 h 355"/>
                <a:gd name="T14" fmla="*/ 176 w 354"/>
                <a:gd name="T15" fmla="*/ 354 h 355"/>
                <a:gd name="T16" fmla="*/ 0 w 354"/>
                <a:gd name="T17" fmla="*/ 17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4" h="355">
                  <a:moveTo>
                    <a:pt x="0" y="177"/>
                  </a:moveTo>
                  <a:lnTo>
                    <a:pt x="0" y="177"/>
                  </a:lnTo>
                  <a:cubicBezTo>
                    <a:pt x="0" y="79"/>
                    <a:pt x="79" y="0"/>
                    <a:pt x="176" y="0"/>
                  </a:cubicBezTo>
                  <a:lnTo>
                    <a:pt x="176" y="0"/>
                  </a:lnTo>
                  <a:cubicBezTo>
                    <a:pt x="274" y="0"/>
                    <a:pt x="353" y="79"/>
                    <a:pt x="353" y="177"/>
                  </a:cubicBezTo>
                  <a:lnTo>
                    <a:pt x="353" y="177"/>
                  </a:lnTo>
                  <a:cubicBezTo>
                    <a:pt x="353" y="274"/>
                    <a:pt x="274" y="354"/>
                    <a:pt x="176" y="354"/>
                  </a:cubicBezTo>
                  <a:lnTo>
                    <a:pt x="176" y="354"/>
                  </a:lnTo>
                  <a:cubicBezTo>
                    <a:pt x="79" y="354"/>
                    <a:pt x="0" y="274"/>
                    <a:pt x="0" y="177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Freeform 94">
              <a:extLst>
                <a:ext uri="{FF2B5EF4-FFF2-40B4-BE49-F238E27FC236}">
                  <a16:creationId xmlns:a16="http://schemas.microsoft.com/office/drawing/2014/main" id="{9A042251-5A16-C3E0-7921-8C7C67BE9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7324" y="3556332"/>
              <a:ext cx="1741261" cy="2125766"/>
            </a:xfrm>
            <a:custGeom>
              <a:avLst/>
              <a:gdLst>
                <a:gd name="T0" fmla="*/ 2752 w 2794"/>
                <a:gd name="T1" fmla="*/ 3089 h 3411"/>
                <a:gd name="T2" fmla="*/ 2752 w 2794"/>
                <a:gd name="T3" fmla="*/ 3089 h 3411"/>
                <a:gd name="T4" fmla="*/ 2471 w 2794"/>
                <a:gd name="T5" fmla="*/ 3370 h 3411"/>
                <a:gd name="T6" fmla="*/ 321 w 2794"/>
                <a:gd name="T7" fmla="*/ 3370 h 3411"/>
                <a:gd name="T8" fmla="*/ 321 w 2794"/>
                <a:gd name="T9" fmla="*/ 3370 h 3411"/>
                <a:gd name="T10" fmla="*/ 41 w 2794"/>
                <a:gd name="T11" fmla="*/ 3089 h 3411"/>
                <a:gd name="T12" fmla="*/ 41 w 2794"/>
                <a:gd name="T13" fmla="*/ 935 h 3411"/>
                <a:gd name="T14" fmla="*/ 2752 w 2794"/>
                <a:gd name="T15" fmla="*/ 935 h 3411"/>
                <a:gd name="T16" fmla="*/ 2752 w 2794"/>
                <a:gd name="T17" fmla="*/ 3089 h 3411"/>
                <a:gd name="T18" fmla="*/ 2471 w 2794"/>
                <a:gd name="T19" fmla="*/ 0 h 3411"/>
                <a:gd name="T20" fmla="*/ 1725 w 2794"/>
                <a:gd name="T21" fmla="*/ 0 h 3411"/>
                <a:gd name="T22" fmla="*/ 1725 w 2794"/>
                <a:gd name="T23" fmla="*/ 0 h 3411"/>
                <a:gd name="T24" fmla="*/ 1396 w 2794"/>
                <a:gd name="T25" fmla="*/ 239 h 3411"/>
                <a:gd name="T26" fmla="*/ 1396 w 2794"/>
                <a:gd name="T27" fmla="*/ 239 h 3411"/>
                <a:gd name="T28" fmla="*/ 1067 w 2794"/>
                <a:gd name="T29" fmla="*/ 0 h 3411"/>
                <a:gd name="T30" fmla="*/ 321 w 2794"/>
                <a:gd name="T31" fmla="*/ 0 h 3411"/>
                <a:gd name="T32" fmla="*/ 321 w 2794"/>
                <a:gd name="T33" fmla="*/ 0 h 3411"/>
                <a:gd name="T34" fmla="*/ 0 w 2794"/>
                <a:gd name="T35" fmla="*/ 321 h 3411"/>
                <a:gd name="T36" fmla="*/ 0 w 2794"/>
                <a:gd name="T37" fmla="*/ 3089 h 3411"/>
                <a:gd name="T38" fmla="*/ 0 w 2794"/>
                <a:gd name="T39" fmla="*/ 3089 h 3411"/>
                <a:gd name="T40" fmla="*/ 321 w 2794"/>
                <a:gd name="T41" fmla="*/ 3410 h 3411"/>
                <a:gd name="T42" fmla="*/ 2471 w 2794"/>
                <a:gd name="T43" fmla="*/ 3410 h 3411"/>
                <a:gd name="T44" fmla="*/ 2471 w 2794"/>
                <a:gd name="T45" fmla="*/ 3410 h 3411"/>
                <a:gd name="T46" fmla="*/ 2793 w 2794"/>
                <a:gd name="T47" fmla="*/ 3089 h 3411"/>
                <a:gd name="T48" fmla="*/ 2793 w 2794"/>
                <a:gd name="T49" fmla="*/ 321 h 3411"/>
                <a:gd name="T50" fmla="*/ 2793 w 2794"/>
                <a:gd name="T51" fmla="*/ 321 h 3411"/>
                <a:gd name="T52" fmla="*/ 2471 w 2794"/>
                <a:gd name="T53" fmla="*/ 0 h 3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94" h="3411">
                  <a:moveTo>
                    <a:pt x="2752" y="3089"/>
                  </a:moveTo>
                  <a:lnTo>
                    <a:pt x="2752" y="3089"/>
                  </a:lnTo>
                  <a:cubicBezTo>
                    <a:pt x="2752" y="3244"/>
                    <a:pt x="2626" y="3370"/>
                    <a:pt x="2471" y="3370"/>
                  </a:cubicBezTo>
                  <a:lnTo>
                    <a:pt x="321" y="3370"/>
                  </a:lnTo>
                  <a:lnTo>
                    <a:pt x="321" y="3370"/>
                  </a:lnTo>
                  <a:cubicBezTo>
                    <a:pt x="167" y="3370"/>
                    <a:pt x="41" y="3244"/>
                    <a:pt x="41" y="3089"/>
                  </a:cubicBezTo>
                  <a:lnTo>
                    <a:pt x="41" y="935"/>
                  </a:lnTo>
                  <a:lnTo>
                    <a:pt x="2752" y="935"/>
                  </a:lnTo>
                  <a:lnTo>
                    <a:pt x="2752" y="3089"/>
                  </a:lnTo>
                  <a:close/>
                  <a:moveTo>
                    <a:pt x="2471" y="0"/>
                  </a:moveTo>
                  <a:lnTo>
                    <a:pt x="1725" y="0"/>
                  </a:lnTo>
                  <a:lnTo>
                    <a:pt x="1725" y="0"/>
                  </a:lnTo>
                  <a:cubicBezTo>
                    <a:pt x="1680" y="139"/>
                    <a:pt x="1550" y="239"/>
                    <a:pt x="1396" y="239"/>
                  </a:cubicBezTo>
                  <a:lnTo>
                    <a:pt x="1396" y="239"/>
                  </a:lnTo>
                  <a:cubicBezTo>
                    <a:pt x="1242" y="239"/>
                    <a:pt x="1112" y="139"/>
                    <a:pt x="1067" y="0"/>
                  </a:cubicBezTo>
                  <a:lnTo>
                    <a:pt x="321" y="0"/>
                  </a:lnTo>
                  <a:lnTo>
                    <a:pt x="321" y="0"/>
                  </a:lnTo>
                  <a:cubicBezTo>
                    <a:pt x="144" y="0"/>
                    <a:pt x="0" y="145"/>
                    <a:pt x="0" y="321"/>
                  </a:cubicBezTo>
                  <a:lnTo>
                    <a:pt x="0" y="3089"/>
                  </a:lnTo>
                  <a:lnTo>
                    <a:pt x="0" y="3089"/>
                  </a:lnTo>
                  <a:cubicBezTo>
                    <a:pt x="0" y="3266"/>
                    <a:pt x="144" y="3410"/>
                    <a:pt x="321" y="3410"/>
                  </a:cubicBezTo>
                  <a:lnTo>
                    <a:pt x="2471" y="3410"/>
                  </a:lnTo>
                  <a:lnTo>
                    <a:pt x="2471" y="3410"/>
                  </a:lnTo>
                  <a:cubicBezTo>
                    <a:pt x="2648" y="3410"/>
                    <a:pt x="2793" y="3266"/>
                    <a:pt x="2793" y="3089"/>
                  </a:cubicBezTo>
                  <a:lnTo>
                    <a:pt x="2793" y="321"/>
                  </a:lnTo>
                  <a:lnTo>
                    <a:pt x="2793" y="321"/>
                  </a:lnTo>
                  <a:cubicBezTo>
                    <a:pt x="2793" y="145"/>
                    <a:pt x="2648" y="0"/>
                    <a:pt x="24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4" name="Freeform 95">
              <a:extLst>
                <a:ext uri="{FF2B5EF4-FFF2-40B4-BE49-F238E27FC236}">
                  <a16:creationId xmlns:a16="http://schemas.microsoft.com/office/drawing/2014/main" id="{4A6C8FD8-29FF-9599-A71E-B7CF4AF8B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6840" y="3556332"/>
              <a:ext cx="1741261" cy="2125766"/>
            </a:xfrm>
            <a:custGeom>
              <a:avLst/>
              <a:gdLst>
                <a:gd name="T0" fmla="*/ 2752 w 2794"/>
                <a:gd name="T1" fmla="*/ 3089 h 3411"/>
                <a:gd name="T2" fmla="*/ 2752 w 2794"/>
                <a:gd name="T3" fmla="*/ 3089 h 3411"/>
                <a:gd name="T4" fmla="*/ 2472 w 2794"/>
                <a:gd name="T5" fmla="*/ 3370 h 3411"/>
                <a:gd name="T6" fmla="*/ 322 w 2794"/>
                <a:gd name="T7" fmla="*/ 3370 h 3411"/>
                <a:gd name="T8" fmla="*/ 322 w 2794"/>
                <a:gd name="T9" fmla="*/ 3370 h 3411"/>
                <a:gd name="T10" fmla="*/ 41 w 2794"/>
                <a:gd name="T11" fmla="*/ 3089 h 3411"/>
                <a:gd name="T12" fmla="*/ 41 w 2794"/>
                <a:gd name="T13" fmla="*/ 935 h 3411"/>
                <a:gd name="T14" fmla="*/ 2752 w 2794"/>
                <a:gd name="T15" fmla="*/ 935 h 3411"/>
                <a:gd name="T16" fmla="*/ 2752 w 2794"/>
                <a:gd name="T17" fmla="*/ 3089 h 3411"/>
                <a:gd name="T18" fmla="*/ 2472 w 2794"/>
                <a:gd name="T19" fmla="*/ 0 h 3411"/>
                <a:gd name="T20" fmla="*/ 1726 w 2794"/>
                <a:gd name="T21" fmla="*/ 0 h 3411"/>
                <a:gd name="T22" fmla="*/ 1726 w 2794"/>
                <a:gd name="T23" fmla="*/ 0 h 3411"/>
                <a:gd name="T24" fmla="*/ 1397 w 2794"/>
                <a:gd name="T25" fmla="*/ 239 h 3411"/>
                <a:gd name="T26" fmla="*/ 1397 w 2794"/>
                <a:gd name="T27" fmla="*/ 239 h 3411"/>
                <a:gd name="T28" fmla="*/ 1067 w 2794"/>
                <a:gd name="T29" fmla="*/ 0 h 3411"/>
                <a:gd name="T30" fmla="*/ 322 w 2794"/>
                <a:gd name="T31" fmla="*/ 0 h 3411"/>
                <a:gd name="T32" fmla="*/ 322 w 2794"/>
                <a:gd name="T33" fmla="*/ 0 h 3411"/>
                <a:gd name="T34" fmla="*/ 0 w 2794"/>
                <a:gd name="T35" fmla="*/ 321 h 3411"/>
                <a:gd name="T36" fmla="*/ 0 w 2794"/>
                <a:gd name="T37" fmla="*/ 3089 h 3411"/>
                <a:gd name="T38" fmla="*/ 0 w 2794"/>
                <a:gd name="T39" fmla="*/ 3089 h 3411"/>
                <a:gd name="T40" fmla="*/ 322 w 2794"/>
                <a:gd name="T41" fmla="*/ 3410 h 3411"/>
                <a:gd name="T42" fmla="*/ 2472 w 2794"/>
                <a:gd name="T43" fmla="*/ 3410 h 3411"/>
                <a:gd name="T44" fmla="*/ 2472 w 2794"/>
                <a:gd name="T45" fmla="*/ 3410 h 3411"/>
                <a:gd name="T46" fmla="*/ 2793 w 2794"/>
                <a:gd name="T47" fmla="*/ 3089 h 3411"/>
                <a:gd name="T48" fmla="*/ 2793 w 2794"/>
                <a:gd name="T49" fmla="*/ 321 h 3411"/>
                <a:gd name="T50" fmla="*/ 2793 w 2794"/>
                <a:gd name="T51" fmla="*/ 321 h 3411"/>
                <a:gd name="T52" fmla="*/ 2472 w 2794"/>
                <a:gd name="T53" fmla="*/ 0 h 3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94" h="3411">
                  <a:moveTo>
                    <a:pt x="2752" y="3089"/>
                  </a:moveTo>
                  <a:lnTo>
                    <a:pt x="2752" y="3089"/>
                  </a:lnTo>
                  <a:cubicBezTo>
                    <a:pt x="2752" y="3244"/>
                    <a:pt x="2626" y="3370"/>
                    <a:pt x="2472" y="3370"/>
                  </a:cubicBezTo>
                  <a:lnTo>
                    <a:pt x="322" y="3370"/>
                  </a:lnTo>
                  <a:lnTo>
                    <a:pt x="322" y="3370"/>
                  </a:lnTo>
                  <a:cubicBezTo>
                    <a:pt x="167" y="3370"/>
                    <a:pt x="41" y="3244"/>
                    <a:pt x="41" y="3089"/>
                  </a:cubicBezTo>
                  <a:lnTo>
                    <a:pt x="41" y="935"/>
                  </a:lnTo>
                  <a:lnTo>
                    <a:pt x="2752" y="935"/>
                  </a:lnTo>
                  <a:lnTo>
                    <a:pt x="2752" y="3089"/>
                  </a:lnTo>
                  <a:close/>
                  <a:moveTo>
                    <a:pt x="2472" y="0"/>
                  </a:moveTo>
                  <a:lnTo>
                    <a:pt x="1726" y="0"/>
                  </a:lnTo>
                  <a:lnTo>
                    <a:pt x="1726" y="0"/>
                  </a:lnTo>
                  <a:cubicBezTo>
                    <a:pt x="1681" y="139"/>
                    <a:pt x="1551" y="239"/>
                    <a:pt x="1397" y="239"/>
                  </a:cubicBezTo>
                  <a:lnTo>
                    <a:pt x="1397" y="239"/>
                  </a:lnTo>
                  <a:cubicBezTo>
                    <a:pt x="1243" y="239"/>
                    <a:pt x="1113" y="139"/>
                    <a:pt x="1067" y="0"/>
                  </a:cubicBezTo>
                  <a:lnTo>
                    <a:pt x="322" y="0"/>
                  </a:lnTo>
                  <a:lnTo>
                    <a:pt x="322" y="0"/>
                  </a:lnTo>
                  <a:cubicBezTo>
                    <a:pt x="145" y="0"/>
                    <a:pt x="0" y="145"/>
                    <a:pt x="0" y="321"/>
                  </a:cubicBezTo>
                  <a:lnTo>
                    <a:pt x="0" y="3089"/>
                  </a:lnTo>
                  <a:lnTo>
                    <a:pt x="0" y="3089"/>
                  </a:lnTo>
                  <a:cubicBezTo>
                    <a:pt x="0" y="3266"/>
                    <a:pt x="145" y="3410"/>
                    <a:pt x="322" y="3410"/>
                  </a:cubicBezTo>
                  <a:lnTo>
                    <a:pt x="2472" y="3410"/>
                  </a:lnTo>
                  <a:lnTo>
                    <a:pt x="2472" y="3410"/>
                  </a:lnTo>
                  <a:cubicBezTo>
                    <a:pt x="2649" y="3410"/>
                    <a:pt x="2793" y="3266"/>
                    <a:pt x="2793" y="3089"/>
                  </a:cubicBezTo>
                  <a:lnTo>
                    <a:pt x="2793" y="321"/>
                  </a:lnTo>
                  <a:lnTo>
                    <a:pt x="2793" y="321"/>
                  </a:lnTo>
                  <a:cubicBezTo>
                    <a:pt x="2793" y="145"/>
                    <a:pt x="2649" y="0"/>
                    <a:pt x="24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Freeform 96">
              <a:extLst>
                <a:ext uri="{FF2B5EF4-FFF2-40B4-BE49-F238E27FC236}">
                  <a16:creationId xmlns:a16="http://schemas.microsoft.com/office/drawing/2014/main" id="{F7D84255-A7F5-91C6-8666-952EE3472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5217" y="3300910"/>
              <a:ext cx="381760" cy="381760"/>
            </a:xfrm>
            <a:custGeom>
              <a:avLst/>
              <a:gdLst>
                <a:gd name="T0" fmla="*/ 306 w 612"/>
                <a:gd name="T1" fmla="*/ 0 h 611"/>
                <a:gd name="T2" fmla="*/ 306 w 612"/>
                <a:gd name="T3" fmla="*/ 0 h 611"/>
                <a:gd name="T4" fmla="*/ 0 w 612"/>
                <a:gd name="T5" fmla="*/ 305 h 611"/>
                <a:gd name="T6" fmla="*/ 0 w 612"/>
                <a:gd name="T7" fmla="*/ 305 h 611"/>
                <a:gd name="T8" fmla="*/ 306 w 612"/>
                <a:gd name="T9" fmla="*/ 610 h 611"/>
                <a:gd name="T10" fmla="*/ 306 w 612"/>
                <a:gd name="T11" fmla="*/ 610 h 611"/>
                <a:gd name="T12" fmla="*/ 611 w 612"/>
                <a:gd name="T13" fmla="*/ 305 h 611"/>
                <a:gd name="T14" fmla="*/ 611 w 612"/>
                <a:gd name="T15" fmla="*/ 305 h 611"/>
                <a:gd name="T16" fmla="*/ 306 w 612"/>
                <a:gd name="T17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2" h="611">
                  <a:moveTo>
                    <a:pt x="306" y="0"/>
                  </a:moveTo>
                  <a:lnTo>
                    <a:pt x="306" y="0"/>
                  </a:lnTo>
                  <a:cubicBezTo>
                    <a:pt x="137" y="0"/>
                    <a:pt x="0" y="136"/>
                    <a:pt x="0" y="305"/>
                  </a:cubicBezTo>
                  <a:lnTo>
                    <a:pt x="0" y="305"/>
                  </a:lnTo>
                  <a:cubicBezTo>
                    <a:pt x="0" y="474"/>
                    <a:pt x="137" y="610"/>
                    <a:pt x="306" y="610"/>
                  </a:cubicBezTo>
                  <a:lnTo>
                    <a:pt x="306" y="610"/>
                  </a:lnTo>
                  <a:cubicBezTo>
                    <a:pt x="474" y="610"/>
                    <a:pt x="611" y="474"/>
                    <a:pt x="611" y="305"/>
                  </a:cubicBezTo>
                  <a:lnTo>
                    <a:pt x="611" y="305"/>
                  </a:lnTo>
                  <a:cubicBezTo>
                    <a:pt x="611" y="136"/>
                    <a:pt x="474" y="0"/>
                    <a:pt x="30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Freeform 97">
              <a:extLst>
                <a:ext uri="{FF2B5EF4-FFF2-40B4-BE49-F238E27FC236}">
                  <a16:creationId xmlns:a16="http://schemas.microsoft.com/office/drawing/2014/main" id="{2B203D87-B8C5-3F32-D04E-6B4036AD09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3124" y="3556332"/>
              <a:ext cx="1738515" cy="2125766"/>
            </a:xfrm>
            <a:custGeom>
              <a:avLst/>
              <a:gdLst>
                <a:gd name="T0" fmla="*/ 2751 w 2793"/>
                <a:gd name="T1" fmla="*/ 3089 h 3411"/>
                <a:gd name="T2" fmla="*/ 2751 w 2793"/>
                <a:gd name="T3" fmla="*/ 3089 h 3411"/>
                <a:gd name="T4" fmla="*/ 2471 w 2793"/>
                <a:gd name="T5" fmla="*/ 3370 h 3411"/>
                <a:gd name="T6" fmla="*/ 321 w 2793"/>
                <a:gd name="T7" fmla="*/ 3370 h 3411"/>
                <a:gd name="T8" fmla="*/ 321 w 2793"/>
                <a:gd name="T9" fmla="*/ 3370 h 3411"/>
                <a:gd name="T10" fmla="*/ 41 w 2793"/>
                <a:gd name="T11" fmla="*/ 3089 h 3411"/>
                <a:gd name="T12" fmla="*/ 41 w 2793"/>
                <a:gd name="T13" fmla="*/ 935 h 3411"/>
                <a:gd name="T14" fmla="*/ 2751 w 2793"/>
                <a:gd name="T15" fmla="*/ 935 h 3411"/>
                <a:gd name="T16" fmla="*/ 2751 w 2793"/>
                <a:gd name="T17" fmla="*/ 3089 h 3411"/>
                <a:gd name="T18" fmla="*/ 2471 w 2793"/>
                <a:gd name="T19" fmla="*/ 0 h 3411"/>
                <a:gd name="T20" fmla="*/ 1725 w 2793"/>
                <a:gd name="T21" fmla="*/ 0 h 3411"/>
                <a:gd name="T22" fmla="*/ 1725 w 2793"/>
                <a:gd name="T23" fmla="*/ 0 h 3411"/>
                <a:gd name="T24" fmla="*/ 1396 w 2793"/>
                <a:gd name="T25" fmla="*/ 239 h 3411"/>
                <a:gd name="T26" fmla="*/ 1396 w 2793"/>
                <a:gd name="T27" fmla="*/ 239 h 3411"/>
                <a:gd name="T28" fmla="*/ 1067 w 2793"/>
                <a:gd name="T29" fmla="*/ 0 h 3411"/>
                <a:gd name="T30" fmla="*/ 321 w 2793"/>
                <a:gd name="T31" fmla="*/ 0 h 3411"/>
                <a:gd name="T32" fmla="*/ 321 w 2793"/>
                <a:gd name="T33" fmla="*/ 0 h 3411"/>
                <a:gd name="T34" fmla="*/ 0 w 2793"/>
                <a:gd name="T35" fmla="*/ 321 h 3411"/>
                <a:gd name="T36" fmla="*/ 0 w 2793"/>
                <a:gd name="T37" fmla="*/ 3089 h 3411"/>
                <a:gd name="T38" fmla="*/ 0 w 2793"/>
                <a:gd name="T39" fmla="*/ 3089 h 3411"/>
                <a:gd name="T40" fmla="*/ 321 w 2793"/>
                <a:gd name="T41" fmla="*/ 3410 h 3411"/>
                <a:gd name="T42" fmla="*/ 2471 w 2793"/>
                <a:gd name="T43" fmla="*/ 3410 h 3411"/>
                <a:gd name="T44" fmla="*/ 2471 w 2793"/>
                <a:gd name="T45" fmla="*/ 3410 h 3411"/>
                <a:gd name="T46" fmla="*/ 2792 w 2793"/>
                <a:gd name="T47" fmla="*/ 3089 h 3411"/>
                <a:gd name="T48" fmla="*/ 2792 w 2793"/>
                <a:gd name="T49" fmla="*/ 321 h 3411"/>
                <a:gd name="T50" fmla="*/ 2792 w 2793"/>
                <a:gd name="T51" fmla="*/ 321 h 3411"/>
                <a:gd name="T52" fmla="*/ 2471 w 2793"/>
                <a:gd name="T53" fmla="*/ 0 h 3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93" h="3411">
                  <a:moveTo>
                    <a:pt x="2751" y="3089"/>
                  </a:moveTo>
                  <a:lnTo>
                    <a:pt x="2751" y="3089"/>
                  </a:lnTo>
                  <a:cubicBezTo>
                    <a:pt x="2751" y="3244"/>
                    <a:pt x="2625" y="3370"/>
                    <a:pt x="2471" y="3370"/>
                  </a:cubicBezTo>
                  <a:lnTo>
                    <a:pt x="321" y="3370"/>
                  </a:lnTo>
                  <a:lnTo>
                    <a:pt x="321" y="3370"/>
                  </a:lnTo>
                  <a:cubicBezTo>
                    <a:pt x="167" y="3370"/>
                    <a:pt x="41" y="3244"/>
                    <a:pt x="41" y="3089"/>
                  </a:cubicBezTo>
                  <a:lnTo>
                    <a:pt x="41" y="935"/>
                  </a:lnTo>
                  <a:lnTo>
                    <a:pt x="2751" y="935"/>
                  </a:lnTo>
                  <a:lnTo>
                    <a:pt x="2751" y="3089"/>
                  </a:lnTo>
                  <a:close/>
                  <a:moveTo>
                    <a:pt x="2471" y="0"/>
                  </a:moveTo>
                  <a:lnTo>
                    <a:pt x="1725" y="0"/>
                  </a:lnTo>
                  <a:lnTo>
                    <a:pt x="1725" y="0"/>
                  </a:lnTo>
                  <a:cubicBezTo>
                    <a:pt x="1680" y="139"/>
                    <a:pt x="1550" y="239"/>
                    <a:pt x="1396" y="239"/>
                  </a:cubicBezTo>
                  <a:lnTo>
                    <a:pt x="1396" y="239"/>
                  </a:lnTo>
                  <a:cubicBezTo>
                    <a:pt x="1242" y="239"/>
                    <a:pt x="1112" y="139"/>
                    <a:pt x="1067" y="0"/>
                  </a:cubicBezTo>
                  <a:lnTo>
                    <a:pt x="321" y="0"/>
                  </a:lnTo>
                  <a:lnTo>
                    <a:pt x="321" y="0"/>
                  </a:lnTo>
                  <a:cubicBezTo>
                    <a:pt x="144" y="0"/>
                    <a:pt x="0" y="145"/>
                    <a:pt x="0" y="321"/>
                  </a:cubicBezTo>
                  <a:lnTo>
                    <a:pt x="0" y="3089"/>
                  </a:lnTo>
                  <a:lnTo>
                    <a:pt x="0" y="3089"/>
                  </a:lnTo>
                  <a:cubicBezTo>
                    <a:pt x="0" y="3266"/>
                    <a:pt x="144" y="3410"/>
                    <a:pt x="321" y="3410"/>
                  </a:cubicBezTo>
                  <a:lnTo>
                    <a:pt x="2471" y="3410"/>
                  </a:lnTo>
                  <a:lnTo>
                    <a:pt x="2471" y="3410"/>
                  </a:lnTo>
                  <a:cubicBezTo>
                    <a:pt x="2648" y="3410"/>
                    <a:pt x="2792" y="3266"/>
                    <a:pt x="2792" y="3089"/>
                  </a:cubicBezTo>
                  <a:lnTo>
                    <a:pt x="2792" y="321"/>
                  </a:lnTo>
                  <a:lnTo>
                    <a:pt x="2792" y="321"/>
                  </a:lnTo>
                  <a:cubicBezTo>
                    <a:pt x="2792" y="145"/>
                    <a:pt x="2648" y="0"/>
                    <a:pt x="247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7" name="Freeform 98">
              <a:extLst>
                <a:ext uri="{FF2B5EF4-FFF2-40B4-BE49-F238E27FC236}">
                  <a16:creationId xmlns:a16="http://schemas.microsoft.com/office/drawing/2014/main" id="{C780A2AB-8331-C683-8C23-2E6176088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3609" y="3556332"/>
              <a:ext cx="1738514" cy="2125766"/>
            </a:xfrm>
            <a:custGeom>
              <a:avLst/>
              <a:gdLst>
                <a:gd name="T0" fmla="*/ 2751 w 2793"/>
                <a:gd name="T1" fmla="*/ 3089 h 3411"/>
                <a:gd name="T2" fmla="*/ 2751 w 2793"/>
                <a:gd name="T3" fmla="*/ 3089 h 3411"/>
                <a:gd name="T4" fmla="*/ 2470 w 2793"/>
                <a:gd name="T5" fmla="*/ 3370 h 3411"/>
                <a:gd name="T6" fmla="*/ 322 w 2793"/>
                <a:gd name="T7" fmla="*/ 3370 h 3411"/>
                <a:gd name="T8" fmla="*/ 322 w 2793"/>
                <a:gd name="T9" fmla="*/ 3370 h 3411"/>
                <a:gd name="T10" fmla="*/ 41 w 2793"/>
                <a:gd name="T11" fmla="*/ 3089 h 3411"/>
                <a:gd name="T12" fmla="*/ 41 w 2793"/>
                <a:gd name="T13" fmla="*/ 935 h 3411"/>
                <a:gd name="T14" fmla="*/ 2751 w 2793"/>
                <a:gd name="T15" fmla="*/ 935 h 3411"/>
                <a:gd name="T16" fmla="*/ 2751 w 2793"/>
                <a:gd name="T17" fmla="*/ 3089 h 3411"/>
                <a:gd name="T18" fmla="*/ 2470 w 2793"/>
                <a:gd name="T19" fmla="*/ 0 h 3411"/>
                <a:gd name="T20" fmla="*/ 1725 w 2793"/>
                <a:gd name="T21" fmla="*/ 0 h 3411"/>
                <a:gd name="T22" fmla="*/ 1725 w 2793"/>
                <a:gd name="T23" fmla="*/ 0 h 3411"/>
                <a:gd name="T24" fmla="*/ 1396 w 2793"/>
                <a:gd name="T25" fmla="*/ 239 h 3411"/>
                <a:gd name="T26" fmla="*/ 1396 w 2793"/>
                <a:gd name="T27" fmla="*/ 239 h 3411"/>
                <a:gd name="T28" fmla="*/ 1067 w 2793"/>
                <a:gd name="T29" fmla="*/ 0 h 3411"/>
                <a:gd name="T30" fmla="*/ 322 w 2793"/>
                <a:gd name="T31" fmla="*/ 0 h 3411"/>
                <a:gd name="T32" fmla="*/ 322 w 2793"/>
                <a:gd name="T33" fmla="*/ 0 h 3411"/>
                <a:gd name="T34" fmla="*/ 0 w 2793"/>
                <a:gd name="T35" fmla="*/ 321 h 3411"/>
                <a:gd name="T36" fmla="*/ 0 w 2793"/>
                <a:gd name="T37" fmla="*/ 3089 h 3411"/>
                <a:gd name="T38" fmla="*/ 0 w 2793"/>
                <a:gd name="T39" fmla="*/ 3089 h 3411"/>
                <a:gd name="T40" fmla="*/ 322 w 2793"/>
                <a:gd name="T41" fmla="*/ 3410 h 3411"/>
                <a:gd name="T42" fmla="*/ 2470 w 2793"/>
                <a:gd name="T43" fmla="*/ 3410 h 3411"/>
                <a:gd name="T44" fmla="*/ 2470 w 2793"/>
                <a:gd name="T45" fmla="*/ 3410 h 3411"/>
                <a:gd name="T46" fmla="*/ 2792 w 2793"/>
                <a:gd name="T47" fmla="*/ 3089 h 3411"/>
                <a:gd name="T48" fmla="*/ 2792 w 2793"/>
                <a:gd name="T49" fmla="*/ 321 h 3411"/>
                <a:gd name="T50" fmla="*/ 2792 w 2793"/>
                <a:gd name="T51" fmla="*/ 321 h 3411"/>
                <a:gd name="T52" fmla="*/ 2470 w 2793"/>
                <a:gd name="T53" fmla="*/ 0 h 3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93" h="3411">
                  <a:moveTo>
                    <a:pt x="2751" y="3089"/>
                  </a:moveTo>
                  <a:lnTo>
                    <a:pt x="2751" y="3089"/>
                  </a:lnTo>
                  <a:cubicBezTo>
                    <a:pt x="2751" y="3244"/>
                    <a:pt x="2625" y="3370"/>
                    <a:pt x="2470" y="3370"/>
                  </a:cubicBezTo>
                  <a:lnTo>
                    <a:pt x="322" y="3370"/>
                  </a:lnTo>
                  <a:lnTo>
                    <a:pt x="322" y="3370"/>
                  </a:lnTo>
                  <a:cubicBezTo>
                    <a:pt x="167" y="3370"/>
                    <a:pt x="41" y="3244"/>
                    <a:pt x="41" y="3089"/>
                  </a:cubicBezTo>
                  <a:lnTo>
                    <a:pt x="41" y="935"/>
                  </a:lnTo>
                  <a:lnTo>
                    <a:pt x="2751" y="935"/>
                  </a:lnTo>
                  <a:lnTo>
                    <a:pt x="2751" y="3089"/>
                  </a:lnTo>
                  <a:close/>
                  <a:moveTo>
                    <a:pt x="2470" y="0"/>
                  </a:moveTo>
                  <a:lnTo>
                    <a:pt x="1725" y="0"/>
                  </a:lnTo>
                  <a:lnTo>
                    <a:pt x="1725" y="0"/>
                  </a:lnTo>
                  <a:cubicBezTo>
                    <a:pt x="1679" y="139"/>
                    <a:pt x="1549" y="239"/>
                    <a:pt x="1396" y="239"/>
                  </a:cubicBezTo>
                  <a:lnTo>
                    <a:pt x="1396" y="239"/>
                  </a:lnTo>
                  <a:cubicBezTo>
                    <a:pt x="1242" y="239"/>
                    <a:pt x="1112" y="139"/>
                    <a:pt x="1067" y="0"/>
                  </a:cubicBezTo>
                  <a:lnTo>
                    <a:pt x="322" y="0"/>
                  </a:lnTo>
                  <a:lnTo>
                    <a:pt x="322" y="0"/>
                  </a:lnTo>
                  <a:cubicBezTo>
                    <a:pt x="144" y="0"/>
                    <a:pt x="0" y="145"/>
                    <a:pt x="0" y="321"/>
                  </a:cubicBezTo>
                  <a:lnTo>
                    <a:pt x="0" y="3089"/>
                  </a:lnTo>
                  <a:lnTo>
                    <a:pt x="0" y="3089"/>
                  </a:lnTo>
                  <a:cubicBezTo>
                    <a:pt x="0" y="3266"/>
                    <a:pt x="144" y="3410"/>
                    <a:pt x="322" y="3410"/>
                  </a:cubicBezTo>
                  <a:lnTo>
                    <a:pt x="2470" y="3410"/>
                  </a:lnTo>
                  <a:lnTo>
                    <a:pt x="2470" y="3410"/>
                  </a:lnTo>
                  <a:cubicBezTo>
                    <a:pt x="2648" y="3410"/>
                    <a:pt x="2792" y="3266"/>
                    <a:pt x="2792" y="3089"/>
                  </a:cubicBezTo>
                  <a:lnTo>
                    <a:pt x="2792" y="321"/>
                  </a:lnTo>
                  <a:lnTo>
                    <a:pt x="2792" y="321"/>
                  </a:lnTo>
                  <a:cubicBezTo>
                    <a:pt x="2792" y="145"/>
                    <a:pt x="2648" y="0"/>
                    <a:pt x="24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Freeform 99">
              <a:extLst>
                <a:ext uri="{FF2B5EF4-FFF2-40B4-BE49-F238E27FC236}">
                  <a16:creationId xmlns:a16="http://schemas.microsoft.com/office/drawing/2014/main" id="{2E2EC02F-FF66-92DD-7CD7-A2CC816EB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893" y="3556332"/>
              <a:ext cx="1741261" cy="2125766"/>
            </a:xfrm>
            <a:custGeom>
              <a:avLst/>
              <a:gdLst>
                <a:gd name="T0" fmla="*/ 2752 w 2794"/>
                <a:gd name="T1" fmla="*/ 3089 h 3411"/>
                <a:gd name="T2" fmla="*/ 2752 w 2794"/>
                <a:gd name="T3" fmla="*/ 3089 h 3411"/>
                <a:gd name="T4" fmla="*/ 2471 w 2794"/>
                <a:gd name="T5" fmla="*/ 3370 h 3411"/>
                <a:gd name="T6" fmla="*/ 322 w 2794"/>
                <a:gd name="T7" fmla="*/ 3370 h 3411"/>
                <a:gd name="T8" fmla="*/ 322 w 2794"/>
                <a:gd name="T9" fmla="*/ 3370 h 3411"/>
                <a:gd name="T10" fmla="*/ 41 w 2794"/>
                <a:gd name="T11" fmla="*/ 3089 h 3411"/>
                <a:gd name="T12" fmla="*/ 41 w 2794"/>
                <a:gd name="T13" fmla="*/ 935 h 3411"/>
                <a:gd name="T14" fmla="*/ 2752 w 2794"/>
                <a:gd name="T15" fmla="*/ 935 h 3411"/>
                <a:gd name="T16" fmla="*/ 2752 w 2794"/>
                <a:gd name="T17" fmla="*/ 3089 h 3411"/>
                <a:gd name="T18" fmla="*/ 2471 w 2794"/>
                <a:gd name="T19" fmla="*/ 0 h 3411"/>
                <a:gd name="T20" fmla="*/ 1726 w 2794"/>
                <a:gd name="T21" fmla="*/ 0 h 3411"/>
                <a:gd name="T22" fmla="*/ 1726 w 2794"/>
                <a:gd name="T23" fmla="*/ 0 h 3411"/>
                <a:gd name="T24" fmla="*/ 1396 w 2794"/>
                <a:gd name="T25" fmla="*/ 239 h 3411"/>
                <a:gd name="T26" fmla="*/ 1396 w 2794"/>
                <a:gd name="T27" fmla="*/ 239 h 3411"/>
                <a:gd name="T28" fmla="*/ 1067 w 2794"/>
                <a:gd name="T29" fmla="*/ 0 h 3411"/>
                <a:gd name="T30" fmla="*/ 322 w 2794"/>
                <a:gd name="T31" fmla="*/ 0 h 3411"/>
                <a:gd name="T32" fmla="*/ 322 w 2794"/>
                <a:gd name="T33" fmla="*/ 0 h 3411"/>
                <a:gd name="T34" fmla="*/ 0 w 2794"/>
                <a:gd name="T35" fmla="*/ 321 h 3411"/>
                <a:gd name="T36" fmla="*/ 0 w 2794"/>
                <a:gd name="T37" fmla="*/ 3089 h 3411"/>
                <a:gd name="T38" fmla="*/ 0 w 2794"/>
                <a:gd name="T39" fmla="*/ 3089 h 3411"/>
                <a:gd name="T40" fmla="*/ 322 w 2794"/>
                <a:gd name="T41" fmla="*/ 3410 h 3411"/>
                <a:gd name="T42" fmla="*/ 2471 w 2794"/>
                <a:gd name="T43" fmla="*/ 3410 h 3411"/>
                <a:gd name="T44" fmla="*/ 2471 w 2794"/>
                <a:gd name="T45" fmla="*/ 3410 h 3411"/>
                <a:gd name="T46" fmla="*/ 2793 w 2794"/>
                <a:gd name="T47" fmla="*/ 3089 h 3411"/>
                <a:gd name="T48" fmla="*/ 2793 w 2794"/>
                <a:gd name="T49" fmla="*/ 321 h 3411"/>
                <a:gd name="T50" fmla="*/ 2793 w 2794"/>
                <a:gd name="T51" fmla="*/ 321 h 3411"/>
                <a:gd name="T52" fmla="*/ 2471 w 2794"/>
                <a:gd name="T53" fmla="*/ 0 h 3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94" h="3411">
                  <a:moveTo>
                    <a:pt x="2752" y="3089"/>
                  </a:moveTo>
                  <a:lnTo>
                    <a:pt x="2752" y="3089"/>
                  </a:lnTo>
                  <a:cubicBezTo>
                    <a:pt x="2752" y="3244"/>
                    <a:pt x="2626" y="3370"/>
                    <a:pt x="2471" y="3370"/>
                  </a:cubicBezTo>
                  <a:lnTo>
                    <a:pt x="322" y="3370"/>
                  </a:lnTo>
                  <a:lnTo>
                    <a:pt x="322" y="3370"/>
                  </a:lnTo>
                  <a:cubicBezTo>
                    <a:pt x="167" y="3370"/>
                    <a:pt x="41" y="3244"/>
                    <a:pt x="41" y="3089"/>
                  </a:cubicBezTo>
                  <a:lnTo>
                    <a:pt x="41" y="935"/>
                  </a:lnTo>
                  <a:lnTo>
                    <a:pt x="2752" y="935"/>
                  </a:lnTo>
                  <a:lnTo>
                    <a:pt x="2752" y="3089"/>
                  </a:lnTo>
                  <a:close/>
                  <a:moveTo>
                    <a:pt x="2471" y="0"/>
                  </a:moveTo>
                  <a:lnTo>
                    <a:pt x="1726" y="0"/>
                  </a:lnTo>
                  <a:lnTo>
                    <a:pt x="1726" y="0"/>
                  </a:lnTo>
                  <a:cubicBezTo>
                    <a:pt x="1681" y="139"/>
                    <a:pt x="1550" y="239"/>
                    <a:pt x="1396" y="239"/>
                  </a:cubicBezTo>
                  <a:lnTo>
                    <a:pt x="1396" y="239"/>
                  </a:lnTo>
                  <a:cubicBezTo>
                    <a:pt x="1243" y="239"/>
                    <a:pt x="1113" y="139"/>
                    <a:pt x="1067" y="0"/>
                  </a:cubicBezTo>
                  <a:lnTo>
                    <a:pt x="322" y="0"/>
                  </a:lnTo>
                  <a:lnTo>
                    <a:pt x="322" y="0"/>
                  </a:lnTo>
                  <a:cubicBezTo>
                    <a:pt x="144" y="0"/>
                    <a:pt x="0" y="145"/>
                    <a:pt x="0" y="321"/>
                  </a:cubicBezTo>
                  <a:lnTo>
                    <a:pt x="0" y="3089"/>
                  </a:lnTo>
                  <a:lnTo>
                    <a:pt x="0" y="3089"/>
                  </a:lnTo>
                  <a:cubicBezTo>
                    <a:pt x="0" y="3266"/>
                    <a:pt x="144" y="3410"/>
                    <a:pt x="322" y="3410"/>
                  </a:cubicBezTo>
                  <a:lnTo>
                    <a:pt x="2471" y="3410"/>
                  </a:lnTo>
                  <a:lnTo>
                    <a:pt x="2471" y="3410"/>
                  </a:lnTo>
                  <a:cubicBezTo>
                    <a:pt x="2649" y="3410"/>
                    <a:pt x="2793" y="3266"/>
                    <a:pt x="2793" y="3089"/>
                  </a:cubicBezTo>
                  <a:lnTo>
                    <a:pt x="2793" y="321"/>
                  </a:lnTo>
                  <a:lnTo>
                    <a:pt x="2793" y="321"/>
                  </a:lnTo>
                  <a:cubicBezTo>
                    <a:pt x="2793" y="145"/>
                    <a:pt x="2649" y="0"/>
                    <a:pt x="2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Freeform 538">
              <a:extLst>
                <a:ext uri="{FF2B5EF4-FFF2-40B4-BE49-F238E27FC236}">
                  <a16:creationId xmlns:a16="http://schemas.microsoft.com/office/drawing/2014/main" id="{89CAF5A3-F88F-1B6E-0EFF-F0B35320B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1017" y="3300910"/>
              <a:ext cx="381760" cy="381760"/>
            </a:xfrm>
            <a:custGeom>
              <a:avLst/>
              <a:gdLst>
                <a:gd name="T0" fmla="*/ 305 w 612"/>
                <a:gd name="T1" fmla="*/ 0 h 611"/>
                <a:gd name="T2" fmla="*/ 305 w 612"/>
                <a:gd name="T3" fmla="*/ 0 h 611"/>
                <a:gd name="T4" fmla="*/ 0 w 612"/>
                <a:gd name="T5" fmla="*/ 305 h 611"/>
                <a:gd name="T6" fmla="*/ 0 w 612"/>
                <a:gd name="T7" fmla="*/ 305 h 611"/>
                <a:gd name="T8" fmla="*/ 305 w 612"/>
                <a:gd name="T9" fmla="*/ 610 h 611"/>
                <a:gd name="T10" fmla="*/ 305 w 612"/>
                <a:gd name="T11" fmla="*/ 610 h 611"/>
                <a:gd name="T12" fmla="*/ 611 w 612"/>
                <a:gd name="T13" fmla="*/ 305 h 611"/>
                <a:gd name="T14" fmla="*/ 611 w 612"/>
                <a:gd name="T15" fmla="*/ 305 h 611"/>
                <a:gd name="T16" fmla="*/ 305 w 612"/>
                <a:gd name="T17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2" h="611">
                  <a:moveTo>
                    <a:pt x="305" y="0"/>
                  </a:moveTo>
                  <a:lnTo>
                    <a:pt x="305" y="0"/>
                  </a:lnTo>
                  <a:cubicBezTo>
                    <a:pt x="137" y="0"/>
                    <a:pt x="0" y="136"/>
                    <a:pt x="0" y="305"/>
                  </a:cubicBezTo>
                  <a:lnTo>
                    <a:pt x="0" y="305"/>
                  </a:lnTo>
                  <a:cubicBezTo>
                    <a:pt x="0" y="474"/>
                    <a:pt x="137" y="610"/>
                    <a:pt x="305" y="610"/>
                  </a:cubicBezTo>
                  <a:lnTo>
                    <a:pt x="305" y="610"/>
                  </a:lnTo>
                  <a:cubicBezTo>
                    <a:pt x="474" y="610"/>
                    <a:pt x="611" y="474"/>
                    <a:pt x="611" y="305"/>
                  </a:cubicBezTo>
                  <a:lnTo>
                    <a:pt x="611" y="305"/>
                  </a:lnTo>
                  <a:cubicBezTo>
                    <a:pt x="611" y="136"/>
                    <a:pt x="474" y="0"/>
                    <a:pt x="305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0" name="Freeform 540">
              <a:extLst>
                <a:ext uri="{FF2B5EF4-FFF2-40B4-BE49-F238E27FC236}">
                  <a16:creationId xmlns:a16="http://schemas.microsoft.com/office/drawing/2014/main" id="{38F7AA83-E918-3E2E-BD8E-15C9C0EE0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503" y="3300910"/>
              <a:ext cx="381758" cy="381760"/>
            </a:xfrm>
            <a:custGeom>
              <a:avLst/>
              <a:gdLst>
                <a:gd name="T0" fmla="*/ 305 w 611"/>
                <a:gd name="T1" fmla="*/ 0 h 611"/>
                <a:gd name="T2" fmla="*/ 305 w 611"/>
                <a:gd name="T3" fmla="*/ 0 h 611"/>
                <a:gd name="T4" fmla="*/ 0 w 611"/>
                <a:gd name="T5" fmla="*/ 305 h 611"/>
                <a:gd name="T6" fmla="*/ 0 w 611"/>
                <a:gd name="T7" fmla="*/ 305 h 611"/>
                <a:gd name="T8" fmla="*/ 305 w 611"/>
                <a:gd name="T9" fmla="*/ 610 h 611"/>
                <a:gd name="T10" fmla="*/ 305 w 611"/>
                <a:gd name="T11" fmla="*/ 610 h 611"/>
                <a:gd name="T12" fmla="*/ 610 w 611"/>
                <a:gd name="T13" fmla="*/ 305 h 611"/>
                <a:gd name="T14" fmla="*/ 610 w 611"/>
                <a:gd name="T15" fmla="*/ 305 h 611"/>
                <a:gd name="T16" fmla="*/ 305 w 611"/>
                <a:gd name="T17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1" h="611">
                  <a:moveTo>
                    <a:pt x="305" y="0"/>
                  </a:moveTo>
                  <a:lnTo>
                    <a:pt x="305" y="0"/>
                  </a:lnTo>
                  <a:cubicBezTo>
                    <a:pt x="136" y="0"/>
                    <a:pt x="0" y="136"/>
                    <a:pt x="0" y="305"/>
                  </a:cubicBezTo>
                  <a:lnTo>
                    <a:pt x="0" y="305"/>
                  </a:lnTo>
                  <a:cubicBezTo>
                    <a:pt x="0" y="474"/>
                    <a:pt x="136" y="610"/>
                    <a:pt x="305" y="610"/>
                  </a:cubicBezTo>
                  <a:lnTo>
                    <a:pt x="305" y="610"/>
                  </a:lnTo>
                  <a:cubicBezTo>
                    <a:pt x="474" y="610"/>
                    <a:pt x="610" y="474"/>
                    <a:pt x="610" y="305"/>
                  </a:cubicBezTo>
                  <a:lnTo>
                    <a:pt x="610" y="305"/>
                  </a:lnTo>
                  <a:cubicBezTo>
                    <a:pt x="610" y="136"/>
                    <a:pt x="474" y="0"/>
                    <a:pt x="305" y="0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1" name="Freeform 542">
              <a:extLst>
                <a:ext uri="{FF2B5EF4-FFF2-40B4-BE49-F238E27FC236}">
                  <a16:creationId xmlns:a16="http://schemas.microsoft.com/office/drawing/2014/main" id="{0787EEB5-E8FC-6DBF-884B-688C6D925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4733" y="3300910"/>
              <a:ext cx="381758" cy="381760"/>
            </a:xfrm>
            <a:custGeom>
              <a:avLst/>
              <a:gdLst>
                <a:gd name="T0" fmla="*/ 305 w 611"/>
                <a:gd name="T1" fmla="*/ 0 h 611"/>
                <a:gd name="T2" fmla="*/ 305 w 611"/>
                <a:gd name="T3" fmla="*/ 0 h 611"/>
                <a:gd name="T4" fmla="*/ 0 w 611"/>
                <a:gd name="T5" fmla="*/ 305 h 611"/>
                <a:gd name="T6" fmla="*/ 0 w 611"/>
                <a:gd name="T7" fmla="*/ 305 h 611"/>
                <a:gd name="T8" fmla="*/ 305 w 611"/>
                <a:gd name="T9" fmla="*/ 610 h 611"/>
                <a:gd name="T10" fmla="*/ 305 w 611"/>
                <a:gd name="T11" fmla="*/ 610 h 611"/>
                <a:gd name="T12" fmla="*/ 610 w 611"/>
                <a:gd name="T13" fmla="*/ 305 h 611"/>
                <a:gd name="T14" fmla="*/ 610 w 611"/>
                <a:gd name="T15" fmla="*/ 305 h 611"/>
                <a:gd name="T16" fmla="*/ 305 w 611"/>
                <a:gd name="T17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1" h="611">
                  <a:moveTo>
                    <a:pt x="305" y="0"/>
                  </a:moveTo>
                  <a:lnTo>
                    <a:pt x="305" y="0"/>
                  </a:lnTo>
                  <a:cubicBezTo>
                    <a:pt x="136" y="0"/>
                    <a:pt x="0" y="136"/>
                    <a:pt x="0" y="305"/>
                  </a:cubicBezTo>
                  <a:lnTo>
                    <a:pt x="0" y="305"/>
                  </a:lnTo>
                  <a:cubicBezTo>
                    <a:pt x="0" y="474"/>
                    <a:pt x="136" y="610"/>
                    <a:pt x="305" y="610"/>
                  </a:cubicBezTo>
                  <a:lnTo>
                    <a:pt x="305" y="610"/>
                  </a:lnTo>
                  <a:cubicBezTo>
                    <a:pt x="473" y="610"/>
                    <a:pt x="610" y="474"/>
                    <a:pt x="610" y="305"/>
                  </a:cubicBezTo>
                  <a:lnTo>
                    <a:pt x="610" y="305"/>
                  </a:lnTo>
                  <a:cubicBezTo>
                    <a:pt x="610" y="136"/>
                    <a:pt x="473" y="0"/>
                    <a:pt x="305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Freeform 545">
              <a:extLst>
                <a:ext uri="{FF2B5EF4-FFF2-40B4-BE49-F238E27FC236}">
                  <a16:creationId xmlns:a16="http://schemas.microsoft.com/office/drawing/2014/main" id="{F47379B2-5230-54B4-5ED2-7B37845F0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448" y="3300910"/>
              <a:ext cx="381760" cy="381760"/>
            </a:xfrm>
            <a:custGeom>
              <a:avLst/>
              <a:gdLst>
                <a:gd name="T0" fmla="*/ 305 w 612"/>
                <a:gd name="T1" fmla="*/ 0 h 611"/>
                <a:gd name="T2" fmla="*/ 305 w 612"/>
                <a:gd name="T3" fmla="*/ 0 h 611"/>
                <a:gd name="T4" fmla="*/ 0 w 612"/>
                <a:gd name="T5" fmla="*/ 305 h 611"/>
                <a:gd name="T6" fmla="*/ 0 w 612"/>
                <a:gd name="T7" fmla="*/ 305 h 611"/>
                <a:gd name="T8" fmla="*/ 305 w 612"/>
                <a:gd name="T9" fmla="*/ 610 h 611"/>
                <a:gd name="T10" fmla="*/ 305 w 612"/>
                <a:gd name="T11" fmla="*/ 610 h 611"/>
                <a:gd name="T12" fmla="*/ 611 w 612"/>
                <a:gd name="T13" fmla="*/ 305 h 611"/>
                <a:gd name="T14" fmla="*/ 611 w 612"/>
                <a:gd name="T15" fmla="*/ 305 h 611"/>
                <a:gd name="T16" fmla="*/ 305 w 612"/>
                <a:gd name="T17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2" h="611">
                  <a:moveTo>
                    <a:pt x="305" y="0"/>
                  </a:moveTo>
                  <a:lnTo>
                    <a:pt x="305" y="0"/>
                  </a:lnTo>
                  <a:cubicBezTo>
                    <a:pt x="136" y="0"/>
                    <a:pt x="0" y="136"/>
                    <a:pt x="0" y="305"/>
                  </a:cubicBezTo>
                  <a:lnTo>
                    <a:pt x="0" y="305"/>
                  </a:lnTo>
                  <a:cubicBezTo>
                    <a:pt x="0" y="474"/>
                    <a:pt x="136" y="610"/>
                    <a:pt x="305" y="610"/>
                  </a:cubicBezTo>
                  <a:lnTo>
                    <a:pt x="305" y="610"/>
                  </a:lnTo>
                  <a:cubicBezTo>
                    <a:pt x="474" y="610"/>
                    <a:pt x="611" y="474"/>
                    <a:pt x="611" y="305"/>
                  </a:cubicBezTo>
                  <a:lnTo>
                    <a:pt x="611" y="305"/>
                  </a:lnTo>
                  <a:cubicBezTo>
                    <a:pt x="611" y="136"/>
                    <a:pt x="474" y="0"/>
                    <a:pt x="305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3" name="TextBox 123">
              <a:extLst>
                <a:ext uri="{FF2B5EF4-FFF2-40B4-BE49-F238E27FC236}">
                  <a16:creationId xmlns:a16="http://schemas.microsoft.com/office/drawing/2014/main" id="{5FF2D35F-8BBA-2C5F-8936-14BF5EC3B6E7}"/>
                </a:ext>
              </a:extLst>
            </p:cNvPr>
            <p:cNvSpPr txBox="1"/>
            <p:nvPr/>
          </p:nvSpPr>
          <p:spPr>
            <a:xfrm>
              <a:off x="955214" y="4286400"/>
              <a:ext cx="1695368" cy="33270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pl-PL" sz="1300" spc="-15" dirty="0">
                  <a:solidFill>
                    <a:schemeClr val="bg1"/>
                  </a:solidFill>
                  <a:latin typeface="+mj-lt"/>
                </a:rPr>
                <a:t>Potrzeba rynku</a:t>
              </a:r>
              <a:endParaRPr lang="en-US" sz="1300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4" name="TextBox 124">
              <a:extLst>
                <a:ext uri="{FF2B5EF4-FFF2-40B4-BE49-F238E27FC236}">
                  <a16:creationId xmlns:a16="http://schemas.microsoft.com/office/drawing/2014/main" id="{FBB4EB32-1C0C-A619-5723-5E05012B3857}"/>
                </a:ext>
              </a:extLst>
            </p:cNvPr>
            <p:cNvSpPr txBox="1"/>
            <p:nvPr/>
          </p:nvSpPr>
          <p:spPr>
            <a:xfrm>
              <a:off x="1397834" y="3672563"/>
              <a:ext cx="808227" cy="36514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pl-PL" sz="1000" b="1" spc="-15" dirty="0">
                  <a:solidFill>
                    <a:schemeClr val="bg1"/>
                  </a:solidFill>
                  <a:latin typeface="+mj-lt"/>
                </a:rPr>
                <a:t>Koncepcja</a:t>
              </a:r>
              <a:endParaRPr lang="en-US" sz="1000" b="1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TextBox 125">
              <a:extLst>
                <a:ext uri="{FF2B5EF4-FFF2-40B4-BE49-F238E27FC236}">
                  <a16:creationId xmlns:a16="http://schemas.microsoft.com/office/drawing/2014/main" id="{6E49A217-C3E9-17FC-45EC-6F69C0A70A09}"/>
                </a:ext>
              </a:extLst>
            </p:cNvPr>
            <p:cNvSpPr txBox="1"/>
            <p:nvPr/>
          </p:nvSpPr>
          <p:spPr>
            <a:xfrm>
              <a:off x="1653459" y="3271633"/>
              <a:ext cx="293166" cy="3683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100" b="1" spc="-15" dirty="0">
                  <a:solidFill>
                    <a:schemeClr val="bg1"/>
                  </a:solidFill>
                  <a:latin typeface="+mj-lt"/>
                </a:rPr>
                <a:t>A</a:t>
              </a:r>
            </a:p>
          </p:txBody>
        </p:sp>
        <p:sp>
          <p:nvSpPr>
            <p:cNvPr id="26" name="TextBox 126">
              <a:extLst>
                <a:ext uri="{FF2B5EF4-FFF2-40B4-BE49-F238E27FC236}">
                  <a16:creationId xmlns:a16="http://schemas.microsoft.com/office/drawing/2014/main" id="{2C8AC8CD-F3E1-7BEC-534F-4A5F729D818F}"/>
                </a:ext>
              </a:extLst>
            </p:cNvPr>
            <p:cNvSpPr txBox="1"/>
            <p:nvPr/>
          </p:nvSpPr>
          <p:spPr>
            <a:xfrm>
              <a:off x="3106334" y="4286400"/>
              <a:ext cx="1695368" cy="33270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pl-PL" sz="1300" spc="-15" dirty="0">
                  <a:solidFill>
                    <a:schemeClr val="bg1"/>
                  </a:solidFill>
                  <a:latin typeface="+mj-lt"/>
                </a:rPr>
                <a:t>Materiały i funkcja</a:t>
              </a:r>
              <a:endParaRPr lang="en-US" sz="1300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TextBox 127">
              <a:extLst>
                <a:ext uri="{FF2B5EF4-FFF2-40B4-BE49-F238E27FC236}">
                  <a16:creationId xmlns:a16="http://schemas.microsoft.com/office/drawing/2014/main" id="{46428F74-9D1B-EF0C-5C24-F9EC2F47AFFF}"/>
                </a:ext>
              </a:extLst>
            </p:cNvPr>
            <p:cNvSpPr txBox="1"/>
            <p:nvPr/>
          </p:nvSpPr>
          <p:spPr>
            <a:xfrm>
              <a:off x="3641644" y="3672563"/>
              <a:ext cx="622847" cy="36514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pl-PL" sz="1000" b="1" spc="-15" dirty="0">
                  <a:solidFill>
                    <a:schemeClr val="bg1"/>
                  </a:solidFill>
                  <a:latin typeface="+mj-lt"/>
                </a:rPr>
                <a:t>Projekt</a:t>
              </a:r>
              <a:endParaRPr lang="en-US" sz="1000" b="1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TextBox 128">
              <a:extLst>
                <a:ext uri="{FF2B5EF4-FFF2-40B4-BE49-F238E27FC236}">
                  <a16:creationId xmlns:a16="http://schemas.microsoft.com/office/drawing/2014/main" id="{C27227AB-A51A-9D1C-AAA6-DD19519915D0}"/>
                </a:ext>
              </a:extLst>
            </p:cNvPr>
            <p:cNvSpPr txBox="1"/>
            <p:nvPr/>
          </p:nvSpPr>
          <p:spPr>
            <a:xfrm>
              <a:off x="3804804" y="3272586"/>
              <a:ext cx="298432" cy="37700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100" b="1" spc="-15" dirty="0">
                  <a:solidFill>
                    <a:schemeClr val="bg1"/>
                  </a:solidFill>
                  <a:latin typeface="+mj-lt"/>
                </a:rPr>
                <a:t>B</a:t>
              </a:r>
            </a:p>
          </p:txBody>
        </p:sp>
        <p:sp>
          <p:nvSpPr>
            <p:cNvPr id="29" name="TextBox 129">
              <a:extLst>
                <a:ext uri="{FF2B5EF4-FFF2-40B4-BE49-F238E27FC236}">
                  <a16:creationId xmlns:a16="http://schemas.microsoft.com/office/drawing/2014/main" id="{92064D6A-5E02-B337-63F0-263A26A36FFF}"/>
                </a:ext>
              </a:extLst>
            </p:cNvPr>
            <p:cNvSpPr txBox="1"/>
            <p:nvPr/>
          </p:nvSpPr>
          <p:spPr>
            <a:xfrm>
              <a:off x="1574437" y="6402745"/>
              <a:ext cx="455022" cy="36191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900" b="1" spc="-15" dirty="0">
                  <a:solidFill>
                    <a:schemeClr val="bg1"/>
                  </a:solidFill>
                  <a:latin typeface="+mj-lt"/>
                </a:rPr>
                <a:t>Start</a:t>
              </a:r>
            </a:p>
          </p:txBody>
        </p:sp>
        <p:sp>
          <p:nvSpPr>
            <p:cNvPr id="30" name="TextBox 130">
              <a:extLst>
                <a:ext uri="{FF2B5EF4-FFF2-40B4-BE49-F238E27FC236}">
                  <a16:creationId xmlns:a16="http://schemas.microsoft.com/office/drawing/2014/main" id="{B65AAA3F-7839-C86C-8C74-27CC431CD860}"/>
                </a:ext>
              </a:extLst>
            </p:cNvPr>
            <p:cNvSpPr txBox="1"/>
            <p:nvPr/>
          </p:nvSpPr>
          <p:spPr>
            <a:xfrm>
              <a:off x="5255814" y="4286400"/>
              <a:ext cx="1695368" cy="33270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pl-PL" sz="1300" spc="-15" dirty="0">
                  <a:solidFill>
                    <a:schemeClr val="bg1"/>
                  </a:solidFill>
                  <a:latin typeface="+mj-lt"/>
                </a:rPr>
                <a:t>Energia i odpady</a:t>
              </a:r>
              <a:endParaRPr lang="en-US" sz="1300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1" name="TextBox 131">
              <a:extLst>
                <a:ext uri="{FF2B5EF4-FFF2-40B4-BE49-F238E27FC236}">
                  <a16:creationId xmlns:a16="http://schemas.microsoft.com/office/drawing/2014/main" id="{2DA86CE3-AF1F-3FEC-9717-6A2EB6903FDA}"/>
                </a:ext>
              </a:extLst>
            </p:cNvPr>
            <p:cNvSpPr txBox="1"/>
            <p:nvPr/>
          </p:nvSpPr>
          <p:spPr>
            <a:xfrm>
              <a:off x="5707211" y="3672563"/>
              <a:ext cx="790672" cy="36514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pl-PL" sz="1000" b="1" spc="-15" dirty="0">
                  <a:solidFill>
                    <a:schemeClr val="bg1"/>
                  </a:solidFill>
                  <a:latin typeface="+mj-lt"/>
                </a:rPr>
                <a:t>Produkcja</a:t>
              </a:r>
              <a:endParaRPr lang="en-US" sz="1000" b="1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2" name="TextBox 132">
              <a:extLst>
                <a:ext uri="{FF2B5EF4-FFF2-40B4-BE49-F238E27FC236}">
                  <a16:creationId xmlns:a16="http://schemas.microsoft.com/office/drawing/2014/main" id="{7B20BDE3-9044-167D-93B0-58F14B70052F}"/>
                </a:ext>
              </a:extLst>
            </p:cNvPr>
            <p:cNvSpPr txBox="1"/>
            <p:nvPr/>
          </p:nvSpPr>
          <p:spPr>
            <a:xfrm>
              <a:off x="5958671" y="3272586"/>
              <a:ext cx="289656" cy="3683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100" b="1" spc="-15" dirty="0">
                  <a:solidFill>
                    <a:schemeClr val="bg1"/>
                  </a:solidFill>
                  <a:latin typeface="+mj-lt"/>
                </a:rPr>
                <a:t>C</a:t>
              </a:r>
            </a:p>
          </p:txBody>
        </p:sp>
        <p:sp>
          <p:nvSpPr>
            <p:cNvPr id="33" name="TextBox 133">
              <a:extLst>
                <a:ext uri="{FF2B5EF4-FFF2-40B4-BE49-F238E27FC236}">
                  <a16:creationId xmlns:a16="http://schemas.microsoft.com/office/drawing/2014/main" id="{1651AFE1-CE72-ED24-77A6-87A21E566C91}"/>
                </a:ext>
              </a:extLst>
            </p:cNvPr>
            <p:cNvSpPr txBox="1"/>
            <p:nvPr/>
          </p:nvSpPr>
          <p:spPr>
            <a:xfrm>
              <a:off x="7407199" y="4286400"/>
              <a:ext cx="1695368" cy="33270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pl-PL" sz="1300" spc="-15" dirty="0">
                  <a:solidFill>
                    <a:schemeClr val="bg1"/>
                  </a:solidFill>
                  <a:latin typeface="+mj-lt"/>
                </a:rPr>
                <a:t>Trwałość i serwis</a:t>
              </a:r>
              <a:endParaRPr lang="en-US" sz="1300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4" name="TextBox 134">
              <a:extLst>
                <a:ext uri="{FF2B5EF4-FFF2-40B4-BE49-F238E27FC236}">
                  <a16:creationId xmlns:a16="http://schemas.microsoft.com/office/drawing/2014/main" id="{52762BA8-EC3A-5E9C-98A3-34CF347D50CF}"/>
                </a:ext>
              </a:extLst>
            </p:cNvPr>
            <p:cNvSpPr txBox="1"/>
            <p:nvPr/>
          </p:nvSpPr>
          <p:spPr>
            <a:xfrm>
              <a:off x="7969544" y="3672563"/>
              <a:ext cx="568778" cy="36514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pl-PL" sz="1000" b="1" spc="-15" dirty="0">
                  <a:solidFill>
                    <a:schemeClr val="bg1"/>
                  </a:solidFill>
                  <a:latin typeface="+mj-lt"/>
                </a:rPr>
                <a:t>Użycie</a:t>
              </a:r>
              <a:endParaRPr lang="en-US" sz="1000" b="1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5" name="TextBox 135">
              <a:extLst>
                <a:ext uri="{FF2B5EF4-FFF2-40B4-BE49-F238E27FC236}">
                  <a16:creationId xmlns:a16="http://schemas.microsoft.com/office/drawing/2014/main" id="{ACF88909-4CB1-5492-23B5-5C46DCA9BFC8}"/>
                </a:ext>
              </a:extLst>
            </p:cNvPr>
            <p:cNvSpPr txBox="1"/>
            <p:nvPr/>
          </p:nvSpPr>
          <p:spPr>
            <a:xfrm>
              <a:off x="8098571" y="3272586"/>
              <a:ext cx="310722" cy="37700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100" b="1" spc="-15" dirty="0">
                  <a:solidFill>
                    <a:schemeClr val="bg1"/>
                  </a:solidFill>
                  <a:latin typeface="+mj-lt"/>
                </a:rPr>
                <a:t>D</a:t>
              </a:r>
            </a:p>
          </p:txBody>
        </p:sp>
        <p:sp>
          <p:nvSpPr>
            <p:cNvPr id="36" name="TextBox 136">
              <a:extLst>
                <a:ext uri="{FF2B5EF4-FFF2-40B4-BE49-F238E27FC236}">
                  <a16:creationId xmlns:a16="http://schemas.microsoft.com/office/drawing/2014/main" id="{7331B03B-AB6B-76B2-E5FE-C21F7DA2AD2D}"/>
                </a:ext>
              </a:extLst>
            </p:cNvPr>
            <p:cNvSpPr txBox="1"/>
            <p:nvPr/>
          </p:nvSpPr>
          <p:spPr>
            <a:xfrm>
              <a:off x="9560405" y="4286400"/>
              <a:ext cx="1695368" cy="33270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pl-PL" sz="1300" spc="-15" dirty="0">
                  <a:solidFill>
                    <a:schemeClr val="bg1"/>
                  </a:solidFill>
                  <a:latin typeface="+mj-lt"/>
                </a:rPr>
                <a:t>Odzysk i recykling</a:t>
              </a:r>
              <a:endParaRPr lang="en-US" sz="1300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TextBox 137">
              <a:extLst>
                <a:ext uri="{FF2B5EF4-FFF2-40B4-BE49-F238E27FC236}">
                  <a16:creationId xmlns:a16="http://schemas.microsoft.com/office/drawing/2014/main" id="{9D63698B-855F-C2DA-A595-6721F3ED009E}"/>
                </a:ext>
              </a:extLst>
            </p:cNvPr>
            <p:cNvSpPr txBox="1"/>
            <p:nvPr/>
          </p:nvSpPr>
          <p:spPr>
            <a:xfrm>
              <a:off x="9936549" y="3672563"/>
              <a:ext cx="933569" cy="36514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pl-PL" sz="1000" b="1" spc="-15" dirty="0">
                  <a:solidFill>
                    <a:schemeClr val="bg1"/>
                  </a:solidFill>
                  <a:latin typeface="+mj-lt"/>
                </a:rPr>
                <a:t>Koniec Życia</a:t>
              </a:r>
              <a:endParaRPr lang="en-US" sz="1000" b="1" spc="-1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138">
              <a:extLst>
                <a:ext uri="{FF2B5EF4-FFF2-40B4-BE49-F238E27FC236}">
                  <a16:creationId xmlns:a16="http://schemas.microsoft.com/office/drawing/2014/main" id="{BF3CEB60-EC11-701D-8420-7D7198BE25E0}"/>
                </a:ext>
              </a:extLst>
            </p:cNvPr>
            <p:cNvSpPr txBox="1"/>
            <p:nvPr/>
          </p:nvSpPr>
          <p:spPr>
            <a:xfrm>
              <a:off x="10262309" y="3272586"/>
              <a:ext cx="289656" cy="37700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100" b="1" spc="-15" dirty="0">
                  <a:solidFill>
                    <a:schemeClr val="bg1"/>
                  </a:solidFill>
                  <a:latin typeface="+mj-lt"/>
                </a:rPr>
                <a:t>E</a:t>
              </a:r>
            </a:p>
          </p:txBody>
        </p:sp>
        <p:sp>
          <p:nvSpPr>
            <p:cNvPr id="39" name="TextBox 139">
              <a:extLst>
                <a:ext uri="{FF2B5EF4-FFF2-40B4-BE49-F238E27FC236}">
                  <a16:creationId xmlns:a16="http://schemas.microsoft.com/office/drawing/2014/main" id="{6FF647B0-D487-553C-1529-2D87E279F9DB}"/>
                </a:ext>
              </a:extLst>
            </p:cNvPr>
            <p:cNvSpPr txBox="1"/>
            <p:nvPr/>
          </p:nvSpPr>
          <p:spPr>
            <a:xfrm>
              <a:off x="10154755" y="2402205"/>
              <a:ext cx="497154" cy="36191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900" b="1" spc="-15" dirty="0">
                  <a:solidFill>
                    <a:schemeClr val="bg1"/>
                  </a:solidFill>
                  <a:latin typeface="+mj-lt"/>
                </a:rPr>
                <a:t>Goals</a:t>
              </a:r>
            </a:p>
          </p:txBody>
        </p:sp>
      </p:grp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43770A92-1E4E-F6A2-F09A-A16692CE4EEC}"/>
              </a:ext>
            </a:extLst>
          </p:cNvPr>
          <p:cNvSpPr txBox="1"/>
          <p:nvPr/>
        </p:nvSpPr>
        <p:spPr>
          <a:xfrm>
            <a:off x="1440579" y="6208656"/>
            <a:ext cx="8873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rgbClr val="2E7424"/>
                </a:solidFill>
              </a:rPr>
              <a:t>Każdy etap generuje decyzje, które mogą zwiększać lub ograniczać cyrkularność produktu</a:t>
            </a:r>
          </a:p>
        </p:txBody>
      </p:sp>
    </p:spTree>
    <p:extLst>
      <p:ext uri="{BB962C8B-B14F-4D97-AF65-F5344CB8AC3E}">
        <p14:creationId xmlns:p14="http://schemas.microsoft.com/office/powerpoint/2010/main" val="209337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EBD251-6754-2A4A-9B51-5A69A676B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D072C10-6453-1C9B-9B16-50EEEE0C7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6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65B5B74-6B7D-5222-1892-69B017E7E8C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Image 0" descr="/mnt/data/region_full_dark.png">
            <a:extLst>
              <a:ext uri="{FF2B5EF4-FFF2-40B4-BE49-F238E27FC236}">
                <a16:creationId xmlns:a16="http://schemas.microsoft.com/office/drawing/2014/main" id="{D45830B1-8ADA-9CCF-9062-77524E163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4DC36A-2087-2027-6716-7A2198EE8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22786"/>
            <a:ext cx="10668000" cy="1117687"/>
          </a:xfrm>
        </p:spPr>
        <p:txBody>
          <a:bodyPr/>
          <a:lstStyle/>
          <a:p>
            <a:r>
              <a:rPr lang="pl-PL" dirty="0"/>
              <a:t>Projekt badawczy – </a:t>
            </a:r>
            <a:r>
              <a:rPr lang="pl-PL" dirty="0" err="1"/>
              <a:t>Ekoprojektowanie</a:t>
            </a:r>
            <a:r>
              <a:rPr lang="pl-PL" dirty="0"/>
              <a:t> jako wyzwanie i szansa dla przedsiębiorstw Małopolski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577F962-378A-5181-DF8C-B3C32B844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7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FEE53A-4D72-0E52-BB9E-90E430F1B13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1" y="1233625"/>
            <a:ext cx="11429999" cy="9432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3200" b="1" dirty="0"/>
              <a:t>Regulacje i rynek przesuwają ciężar GOZ na etap projektowania produktu</a:t>
            </a:r>
          </a:p>
        </p:txBody>
      </p:sp>
      <p:sp>
        <p:nvSpPr>
          <p:cNvPr id="5" name="Folded Corner 3">
            <a:extLst>
              <a:ext uri="{FF2B5EF4-FFF2-40B4-BE49-F238E27FC236}">
                <a16:creationId xmlns:a16="http://schemas.microsoft.com/office/drawing/2014/main" id="{486D6B32-0731-27B1-4971-785B4385C95D}"/>
              </a:ext>
            </a:extLst>
          </p:cNvPr>
          <p:cNvSpPr/>
          <p:nvPr/>
        </p:nvSpPr>
        <p:spPr>
          <a:xfrm>
            <a:off x="722977" y="2585419"/>
            <a:ext cx="3289074" cy="1306286"/>
          </a:xfrm>
          <a:prstGeom prst="foldedCorner">
            <a:avLst>
              <a:gd name="adj" fmla="val 2575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6" name="Folded Corner 4">
            <a:extLst>
              <a:ext uri="{FF2B5EF4-FFF2-40B4-BE49-F238E27FC236}">
                <a16:creationId xmlns:a16="http://schemas.microsoft.com/office/drawing/2014/main" id="{6956278B-0776-DDD2-364A-1EA5DE37C227}"/>
              </a:ext>
            </a:extLst>
          </p:cNvPr>
          <p:cNvSpPr/>
          <p:nvPr/>
        </p:nvSpPr>
        <p:spPr>
          <a:xfrm>
            <a:off x="4384086" y="2585419"/>
            <a:ext cx="3289074" cy="1306286"/>
          </a:xfrm>
          <a:prstGeom prst="foldedCorner">
            <a:avLst>
              <a:gd name="adj" fmla="val 2575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" name="Folded Corner 6">
            <a:extLst>
              <a:ext uri="{FF2B5EF4-FFF2-40B4-BE49-F238E27FC236}">
                <a16:creationId xmlns:a16="http://schemas.microsoft.com/office/drawing/2014/main" id="{69D1604D-0231-2EE1-CD49-494BFAB6A4EC}"/>
              </a:ext>
            </a:extLst>
          </p:cNvPr>
          <p:cNvSpPr/>
          <p:nvPr/>
        </p:nvSpPr>
        <p:spPr>
          <a:xfrm>
            <a:off x="694623" y="4380473"/>
            <a:ext cx="3289074" cy="1306286"/>
          </a:xfrm>
          <a:prstGeom prst="foldedCorner">
            <a:avLst>
              <a:gd name="adj" fmla="val 25758"/>
            </a:avLst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" name="Folded Corner 7">
            <a:extLst>
              <a:ext uri="{FF2B5EF4-FFF2-40B4-BE49-F238E27FC236}">
                <a16:creationId xmlns:a16="http://schemas.microsoft.com/office/drawing/2014/main" id="{419A662A-37C5-AF53-6AC4-871BF99B1DB1}"/>
              </a:ext>
            </a:extLst>
          </p:cNvPr>
          <p:cNvSpPr/>
          <p:nvPr/>
        </p:nvSpPr>
        <p:spPr>
          <a:xfrm>
            <a:off x="4384086" y="4380473"/>
            <a:ext cx="3289074" cy="1306286"/>
          </a:xfrm>
          <a:prstGeom prst="foldedCorner">
            <a:avLst>
              <a:gd name="adj" fmla="val 2575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0172C1FF-4ABB-699A-B42A-F231BC54DED8}"/>
              </a:ext>
            </a:extLst>
          </p:cNvPr>
          <p:cNvSpPr txBox="1"/>
          <p:nvPr/>
        </p:nvSpPr>
        <p:spPr>
          <a:xfrm>
            <a:off x="1572645" y="2602721"/>
            <a:ext cx="439544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pl-PL" sz="1600" b="1" dirty="0">
                <a:latin typeface="Poppins" pitchFamily="2" charset="77"/>
                <a:ea typeface="League Spartan" charset="0"/>
                <a:cs typeface="Poppins" pitchFamily="2" charset="77"/>
              </a:rPr>
              <a:t>UE</a:t>
            </a:r>
            <a:endParaRPr lang="en-US" sz="1600" b="1" dirty="0"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80FB77F-9C00-6B3B-E5B3-1B6E9EF4CD85}"/>
              </a:ext>
            </a:extLst>
          </p:cNvPr>
          <p:cNvSpPr txBox="1">
            <a:spLocks/>
          </p:cNvSpPr>
          <p:nvPr/>
        </p:nvSpPr>
        <p:spPr>
          <a:xfrm>
            <a:off x="1572646" y="2933051"/>
            <a:ext cx="2103683" cy="944554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  <a:spcBef>
                <a:spcPts val="0"/>
              </a:spcBef>
            </a:pPr>
            <a:r>
              <a:rPr lang="en-US" sz="12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</a:t>
            </a:r>
            <a:r>
              <a:rPr lang="pl-PL" sz="12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OZ obejmuje cały cykl życia produktu – od projektu po ponowne wykorzystanie zasobów</a:t>
            </a:r>
            <a:endParaRPr lang="en-US" sz="1200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C024A1D3-B3C2-0ADC-004D-1B1B1F6F8367}"/>
              </a:ext>
            </a:extLst>
          </p:cNvPr>
          <p:cNvSpPr txBox="1"/>
          <p:nvPr/>
        </p:nvSpPr>
        <p:spPr>
          <a:xfrm>
            <a:off x="874472" y="2846147"/>
            <a:ext cx="564578" cy="7848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D5EF2BED-7B36-7D88-A6FB-23B9EF852FE0}"/>
              </a:ext>
            </a:extLst>
          </p:cNvPr>
          <p:cNvSpPr txBox="1"/>
          <p:nvPr/>
        </p:nvSpPr>
        <p:spPr>
          <a:xfrm>
            <a:off x="5262109" y="2602727"/>
            <a:ext cx="683200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ESPR</a:t>
            </a:r>
            <a:endParaRPr lang="en-US" sz="16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41560A4-32F1-D451-50D7-97BCE692F611}"/>
              </a:ext>
            </a:extLst>
          </p:cNvPr>
          <p:cNvSpPr txBox="1">
            <a:spLocks/>
          </p:cNvSpPr>
          <p:nvPr/>
        </p:nvSpPr>
        <p:spPr>
          <a:xfrm>
            <a:off x="5262109" y="2942674"/>
            <a:ext cx="2103683" cy="944554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r>
              <a:rPr lang="pl-PL" sz="1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Nowe ramy </a:t>
            </a:r>
            <a:r>
              <a:rPr lang="pl-PL" sz="1200" dirty="0" err="1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ekoprojektowania</a:t>
            </a:r>
            <a:r>
              <a:rPr lang="pl-PL" sz="1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: trwałość, naprawialność, efektywność zasobowa i paszport produktu</a:t>
            </a:r>
            <a:endParaRPr lang="en-US" sz="12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6980B937-3A81-08AC-742B-07F9390F849F}"/>
              </a:ext>
            </a:extLst>
          </p:cNvPr>
          <p:cNvSpPr txBox="1"/>
          <p:nvPr/>
        </p:nvSpPr>
        <p:spPr>
          <a:xfrm>
            <a:off x="4507028" y="2846147"/>
            <a:ext cx="678392" cy="7848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46990C52-8F42-D7D0-883D-687171176401}"/>
              </a:ext>
            </a:extLst>
          </p:cNvPr>
          <p:cNvSpPr txBox="1"/>
          <p:nvPr/>
        </p:nvSpPr>
        <p:spPr>
          <a:xfrm>
            <a:off x="1572645" y="4388156"/>
            <a:ext cx="914033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Region</a:t>
            </a:r>
            <a:endParaRPr lang="en-US" sz="16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94A1E36-625F-3554-3824-E0AF74FBB43B}"/>
              </a:ext>
            </a:extLst>
          </p:cNvPr>
          <p:cNvSpPr txBox="1">
            <a:spLocks/>
          </p:cNvSpPr>
          <p:nvPr/>
        </p:nvSpPr>
        <p:spPr>
          <a:xfrm>
            <a:off x="1572646" y="4968743"/>
            <a:ext cx="2103683" cy="713722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r>
              <a:rPr lang="pl-PL" sz="1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Małopolska traktuje GOZ jako kierunek polityki rozwoju i wdrażania działań publicznych</a:t>
            </a:r>
            <a:endParaRPr lang="en-US" sz="12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17" name="TextBox 30">
            <a:extLst>
              <a:ext uri="{FF2B5EF4-FFF2-40B4-BE49-F238E27FC236}">
                <a16:creationId xmlns:a16="http://schemas.microsoft.com/office/drawing/2014/main" id="{8B847B53-E811-0A55-5228-472955969273}"/>
              </a:ext>
            </a:extLst>
          </p:cNvPr>
          <p:cNvSpPr txBox="1"/>
          <p:nvPr/>
        </p:nvSpPr>
        <p:spPr>
          <a:xfrm>
            <a:off x="807947" y="4641201"/>
            <a:ext cx="697627" cy="7848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pl-PL" sz="45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  <a:r>
              <a:rPr lang="en-US" sz="45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.</a:t>
            </a:r>
          </a:p>
        </p:txBody>
      </p:sp>
      <p:sp>
        <p:nvSpPr>
          <p:cNvPr id="18" name="TextBox 36">
            <a:extLst>
              <a:ext uri="{FF2B5EF4-FFF2-40B4-BE49-F238E27FC236}">
                <a16:creationId xmlns:a16="http://schemas.microsoft.com/office/drawing/2014/main" id="{F2D9648F-CBC3-406F-B36B-A32455A22B3E}"/>
              </a:ext>
            </a:extLst>
          </p:cNvPr>
          <p:cNvSpPr txBox="1"/>
          <p:nvPr/>
        </p:nvSpPr>
        <p:spPr>
          <a:xfrm>
            <a:off x="5262109" y="4388156"/>
            <a:ext cx="793807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Firmy</a:t>
            </a:r>
            <a:endParaRPr lang="en-US" sz="16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CB9E6239-0A05-B2D4-A3F8-0B5DDEA66C5E}"/>
              </a:ext>
            </a:extLst>
          </p:cNvPr>
          <p:cNvSpPr txBox="1">
            <a:spLocks/>
          </p:cNvSpPr>
          <p:nvPr/>
        </p:nvSpPr>
        <p:spPr>
          <a:xfrm>
            <a:off x="5262109" y="4737738"/>
            <a:ext cx="2103683" cy="944554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r>
              <a:rPr lang="pl-PL" sz="1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Przedsiębiorstwa potrzebują diagnozy gotowości, barier i konkretnych narzędzi wsparcia</a:t>
            </a:r>
            <a:endParaRPr lang="en-US" sz="12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0" name="TextBox 35">
            <a:extLst>
              <a:ext uri="{FF2B5EF4-FFF2-40B4-BE49-F238E27FC236}">
                <a16:creationId xmlns:a16="http://schemas.microsoft.com/office/drawing/2014/main" id="{8D1767C6-38AE-3ED9-DEB2-5217A9450336}"/>
              </a:ext>
            </a:extLst>
          </p:cNvPr>
          <p:cNvSpPr txBox="1"/>
          <p:nvPr/>
        </p:nvSpPr>
        <p:spPr>
          <a:xfrm>
            <a:off x="4476571" y="4641201"/>
            <a:ext cx="739306" cy="7848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pl-PL" sz="45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  <a:r>
              <a:rPr lang="en-US" sz="45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.</a:t>
            </a:r>
          </a:p>
        </p:txBody>
      </p:sp>
      <p:pic>
        <p:nvPicPr>
          <p:cNvPr id="21" name="Image 0" descr="/mnt/data/merged_render/GOZ_ekoprojektowanie_Malopolska_10_min/slide-02.png">
            <a:extLst>
              <a:ext uri="{FF2B5EF4-FFF2-40B4-BE49-F238E27FC236}">
                <a16:creationId xmlns:a16="http://schemas.microsoft.com/office/drawing/2014/main" id="{55C32AAF-DF08-D4F0-17CE-584D8E66B0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579"/>
          <a:stretch>
            <a:fillRect/>
          </a:stretch>
        </p:blipFill>
        <p:spPr>
          <a:xfrm>
            <a:off x="7873466" y="1735433"/>
            <a:ext cx="4318534" cy="512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F83A91-5493-22AC-EDEB-25C27874E0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Problem badawczy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E2A121B-7103-878A-39B7-A36B119AE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8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2D2DC4-9B1A-E975-AC52-AC5E9C43B89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3869" y="2019560"/>
            <a:ext cx="4633762" cy="1604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4400" dirty="0">
                <a:solidFill>
                  <a:srgbClr val="2E7424"/>
                </a:solidFill>
              </a:rPr>
              <a:t>Między ambicją GOZ a codzienną praktyką istnieje luka wdrożeniowa</a:t>
            </a:r>
          </a:p>
        </p:txBody>
      </p:sp>
      <p:sp>
        <p:nvSpPr>
          <p:cNvPr id="5" name="Freeform 70">
            <a:extLst>
              <a:ext uri="{FF2B5EF4-FFF2-40B4-BE49-F238E27FC236}">
                <a16:creationId xmlns:a16="http://schemas.microsoft.com/office/drawing/2014/main" id="{7B70B542-78E7-2EE6-DF3A-42BC032C3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449" y="1143000"/>
            <a:ext cx="1639443" cy="1876455"/>
          </a:xfrm>
          <a:custGeom>
            <a:avLst/>
            <a:gdLst>
              <a:gd name="T0" fmla="*/ 3067 w 3380"/>
              <a:gd name="T1" fmla="*/ 4584 h 4585"/>
              <a:gd name="T2" fmla="*/ 311 w 3380"/>
              <a:gd name="T3" fmla="*/ 4584 h 4585"/>
              <a:gd name="T4" fmla="*/ 0 w 3380"/>
              <a:gd name="T5" fmla="*/ 4273 h 4585"/>
              <a:gd name="T6" fmla="*/ 0 w 3380"/>
              <a:gd name="T7" fmla="*/ 2752 h 4585"/>
              <a:gd name="T8" fmla="*/ 41 w 3380"/>
              <a:gd name="T9" fmla="*/ 2752 h 4585"/>
              <a:gd name="T10" fmla="*/ 41 w 3380"/>
              <a:gd name="T11" fmla="*/ 4273 h 4585"/>
              <a:gd name="T12" fmla="*/ 311 w 3380"/>
              <a:gd name="T13" fmla="*/ 4544 h 4585"/>
              <a:gd name="T14" fmla="*/ 3067 w 3380"/>
              <a:gd name="T15" fmla="*/ 4544 h 4585"/>
              <a:gd name="T16" fmla="*/ 3338 w 3380"/>
              <a:gd name="T17" fmla="*/ 4273 h 4585"/>
              <a:gd name="T18" fmla="*/ 3338 w 3380"/>
              <a:gd name="T19" fmla="*/ 311 h 4585"/>
              <a:gd name="T20" fmla="*/ 3067 w 3380"/>
              <a:gd name="T21" fmla="*/ 41 h 4585"/>
              <a:gd name="T22" fmla="*/ 904 w 3380"/>
              <a:gd name="T23" fmla="*/ 41 h 4585"/>
              <a:gd name="T24" fmla="*/ 713 w 3380"/>
              <a:gd name="T25" fmla="*/ 120 h 4585"/>
              <a:gd name="T26" fmla="*/ 120 w 3380"/>
              <a:gd name="T27" fmla="*/ 713 h 4585"/>
              <a:gd name="T28" fmla="*/ 41 w 3380"/>
              <a:gd name="T29" fmla="*/ 904 h 4585"/>
              <a:gd name="T30" fmla="*/ 41 w 3380"/>
              <a:gd name="T31" fmla="*/ 1836 h 4585"/>
              <a:gd name="T32" fmla="*/ 0 w 3380"/>
              <a:gd name="T33" fmla="*/ 1836 h 4585"/>
              <a:gd name="T34" fmla="*/ 0 w 3380"/>
              <a:gd name="T35" fmla="*/ 904 h 4585"/>
              <a:gd name="T36" fmla="*/ 91 w 3380"/>
              <a:gd name="T37" fmla="*/ 684 h 4585"/>
              <a:gd name="T38" fmla="*/ 684 w 3380"/>
              <a:gd name="T39" fmla="*/ 91 h 4585"/>
              <a:gd name="T40" fmla="*/ 904 w 3380"/>
              <a:gd name="T41" fmla="*/ 0 h 4585"/>
              <a:gd name="T42" fmla="*/ 3067 w 3380"/>
              <a:gd name="T43" fmla="*/ 0 h 4585"/>
              <a:gd name="T44" fmla="*/ 3379 w 3380"/>
              <a:gd name="T45" fmla="*/ 311 h 4585"/>
              <a:gd name="T46" fmla="*/ 3379 w 3380"/>
              <a:gd name="T47" fmla="*/ 4273 h 4585"/>
              <a:gd name="T48" fmla="*/ 3067 w 3380"/>
              <a:gd name="T49" fmla="*/ 4584 h 4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80" h="4585">
                <a:moveTo>
                  <a:pt x="3067" y="4584"/>
                </a:moveTo>
                <a:lnTo>
                  <a:pt x="311" y="4584"/>
                </a:lnTo>
                <a:cubicBezTo>
                  <a:pt x="140" y="4584"/>
                  <a:pt x="0" y="4445"/>
                  <a:pt x="0" y="4273"/>
                </a:cubicBezTo>
                <a:lnTo>
                  <a:pt x="0" y="2752"/>
                </a:lnTo>
                <a:lnTo>
                  <a:pt x="41" y="2752"/>
                </a:lnTo>
                <a:lnTo>
                  <a:pt x="41" y="4273"/>
                </a:lnTo>
                <a:cubicBezTo>
                  <a:pt x="41" y="4422"/>
                  <a:pt x="162" y="4544"/>
                  <a:pt x="311" y="4544"/>
                </a:cubicBezTo>
                <a:lnTo>
                  <a:pt x="3067" y="4544"/>
                </a:lnTo>
                <a:cubicBezTo>
                  <a:pt x="3217" y="4544"/>
                  <a:pt x="3338" y="4422"/>
                  <a:pt x="3338" y="4273"/>
                </a:cubicBezTo>
                <a:lnTo>
                  <a:pt x="3338" y="311"/>
                </a:lnTo>
                <a:cubicBezTo>
                  <a:pt x="3338" y="162"/>
                  <a:pt x="3217" y="41"/>
                  <a:pt x="3067" y="41"/>
                </a:cubicBezTo>
                <a:lnTo>
                  <a:pt x="904" y="41"/>
                </a:lnTo>
                <a:cubicBezTo>
                  <a:pt x="832" y="41"/>
                  <a:pt x="764" y="69"/>
                  <a:pt x="713" y="120"/>
                </a:cubicBezTo>
                <a:lnTo>
                  <a:pt x="120" y="713"/>
                </a:lnTo>
                <a:cubicBezTo>
                  <a:pt x="69" y="763"/>
                  <a:pt x="41" y="831"/>
                  <a:pt x="41" y="904"/>
                </a:cubicBezTo>
                <a:lnTo>
                  <a:pt x="41" y="1836"/>
                </a:lnTo>
                <a:lnTo>
                  <a:pt x="0" y="1836"/>
                </a:lnTo>
                <a:lnTo>
                  <a:pt x="0" y="904"/>
                </a:lnTo>
                <a:cubicBezTo>
                  <a:pt x="0" y="821"/>
                  <a:pt x="32" y="743"/>
                  <a:pt x="91" y="684"/>
                </a:cubicBezTo>
                <a:lnTo>
                  <a:pt x="684" y="91"/>
                </a:lnTo>
                <a:cubicBezTo>
                  <a:pt x="743" y="32"/>
                  <a:pt x="821" y="0"/>
                  <a:pt x="904" y="0"/>
                </a:cubicBezTo>
                <a:lnTo>
                  <a:pt x="3067" y="0"/>
                </a:lnTo>
                <a:cubicBezTo>
                  <a:pt x="3239" y="0"/>
                  <a:pt x="3379" y="139"/>
                  <a:pt x="3379" y="311"/>
                </a:cubicBezTo>
                <a:lnTo>
                  <a:pt x="3379" y="4273"/>
                </a:lnTo>
                <a:cubicBezTo>
                  <a:pt x="3379" y="4445"/>
                  <a:pt x="3239" y="4584"/>
                  <a:pt x="3067" y="4584"/>
                </a:cubicBez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Freeform 364">
            <a:extLst>
              <a:ext uri="{FF2B5EF4-FFF2-40B4-BE49-F238E27FC236}">
                <a16:creationId xmlns:a16="http://schemas.microsoft.com/office/drawing/2014/main" id="{FFE50E17-30B7-B301-F087-7A1BACAD1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3108" y="1384850"/>
            <a:ext cx="368126" cy="449455"/>
          </a:xfrm>
          <a:custGeom>
            <a:avLst/>
            <a:gdLst>
              <a:gd name="T0" fmla="*/ 379 w 760"/>
              <a:gd name="T1" fmla="*/ 256 h 928"/>
              <a:gd name="T2" fmla="*/ 379 w 760"/>
              <a:gd name="T3" fmla="*/ 379 h 928"/>
              <a:gd name="T4" fmla="*/ 464 w 760"/>
              <a:gd name="T5" fmla="*/ 885 h 928"/>
              <a:gd name="T6" fmla="*/ 43 w 760"/>
              <a:gd name="T7" fmla="*/ 843 h 928"/>
              <a:gd name="T8" fmla="*/ 85 w 760"/>
              <a:gd name="T9" fmla="*/ 253 h 928"/>
              <a:gd name="T10" fmla="*/ 337 w 760"/>
              <a:gd name="T11" fmla="*/ 379 h 928"/>
              <a:gd name="T12" fmla="*/ 505 w 760"/>
              <a:gd name="T13" fmla="*/ 422 h 928"/>
              <a:gd name="T14" fmla="*/ 85 w 760"/>
              <a:gd name="T15" fmla="*/ 211 h 928"/>
              <a:gd name="T16" fmla="*/ 0 w 760"/>
              <a:gd name="T17" fmla="*/ 843 h 928"/>
              <a:gd name="T18" fmla="*/ 464 w 760"/>
              <a:gd name="T19" fmla="*/ 927 h 928"/>
              <a:gd name="T20" fmla="*/ 548 w 760"/>
              <a:gd name="T21" fmla="*/ 379 h 928"/>
              <a:gd name="T22" fmla="*/ 85 w 760"/>
              <a:gd name="T23" fmla="*/ 211 h 928"/>
              <a:gd name="T24" fmla="*/ 590 w 760"/>
              <a:gd name="T25" fmla="*/ 46 h 928"/>
              <a:gd name="T26" fmla="*/ 590 w 760"/>
              <a:gd name="T27" fmla="*/ 169 h 928"/>
              <a:gd name="T28" fmla="*/ 295 w 760"/>
              <a:gd name="T29" fmla="*/ 0 h 928"/>
              <a:gd name="T30" fmla="*/ 211 w 760"/>
              <a:gd name="T31" fmla="*/ 147 h 928"/>
              <a:gd name="T32" fmla="*/ 253 w 760"/>
              <a:gd name="T33" fmla="*/ 147 h 928"/>
              <a:gd name="T34" fmla="*/ 295 w 760"/>
              <a:gd name="T35" fmla="*/ 42 h 928"/>
              <a:gd name="T36" fmla="*/ 548 w 760"/>
              <a:gd name="T37" fmla="*/ 169 h 928"/>
              <a:gd name="T38" fmla="*/ 716 w 760"/>
              <a:gd name="T39" fmla="*/ 211 h 928"/>
              <a:gd name="T40" fmla="*/ 674 w 760"/>
              <a:gd name="T41" fmla="*/ 674 h 928"/>
              <a:gd name="T42" fmla="*/ 590 w 760"/>
              <a:gd name="T43" fmla="*/ 695 h 928"/>
              <a:gd name="T44" fmla="*/ 674 w 760"/>
              <a:gd name="T45" fmla="*/ 716 h 928"/>
              <a:gd name="T46" fmla="*/ 759 w 760"/>
              <a:gd name="T47" fmla="*/ 169 h 928"/>
              <a:gd name="T48" fmla="*/ 127 w 760"/>
              <a:gd name="T49" fmla="*/ 527 h 928"/>
              <a:gd name="T50" fmla="*/ 400 w 760"/>
              <a:gd name="T51" fmla="*/ 548 h 928"/>
              <a:gd name="T52" fmla="*/ 400 w 760"/>
              <a:gd name="T53" fmla="*/ 506 h 928"/>
              <a:gd name="T54" fmla="*/ 127 w 760"/>
              <a:gd name="T55" fmla="*/ 527 h 928"/>
              <a:gd name="T56" fmla="*/ 232 w 760"/>
              <a:gd name="T57" fmla="*/ 422 h 928"/>
              <a:gd name="T58" fmla="*/ 232 w 760"/>
              <a:gd name="T59" fmla="*/ 379 h 928"/>
              <a:gd name="T60" fmla="*/ 127 w 760"/>
              <a:gd name="T61" fmla="*/ 401 h 928"/>
              <a:gd name="T62" fmla="*/ 400 w 760"/>
              <a:gd name="T63" fmla="*/ 632 h 928"/>
              <a:gd name="T64" fmla="*/ 127 w 760"/>
              <a:gd name="T65" fmla="*/ 653 h 928"/>
              <a:gd name="T66" fmla="*/ 400 w 760"/>
              <a:gd name="T67" fmla="*/ 674 h 928"/>
              <a:gd name="T68" fmla="*/ 400 w 760"/>
              <a:gd name="T69" fmla="*/ 632 h 928"/>
              <a:gd name="T70" fmla="*/ 148 w 760"/>
              <a:gd name="T71" fmla="*/ 758 h 928"/>
              <a:gd name="T72" fmla="*/ 148 w 760"/>
              <a:gd name="T73" fmla="*/ 801 h 928"/>
              <a:gd name="T74" fmla="*/ 337 w 760"/>
              <a:gd name="T75" fmla="*/ 779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0" h="928">
                <a:moveTo>
                  <a:pt x="379" y="379"/>
                </a:moveTo>
                <a:lnTo>
                  <a:pt x="379" y="256"/>
                </a:lnTo>
                <a:lnTo>
                  <a:pt x="489" y="379"/>
                </a:lnTo>
                <a:lnTo>
                  <a:pt x="379" y="379"/>
                </a:lnTo>
                <a:close/>
                <a:moveTo>
                  <a:pt x="505" y="843"/>
                </a:moveTo>
                <a:cubicBezTo>
                  <a:pt x="505" y="866"/>
                  <a:pt x="487" y="885"/>
                  <a:pt x="464" y="885"/>
                </a:cubicBezTo>
                <a:lnTo>
                  <a:pt x="85" y="885"/>
                </a:lnTo>
                <a:cubicBezTo>
                  <a:pt x="61" y="885"/>
                  <a:pt x="43" y="866"/>
                  <a:pt x="43" y="843"/>
                </a:cubicBezTo>
                <a:lnTo>
                  <a:pt x="43" y="295"/>
                </a:lnTo>
                <a:cubicBezTo>
                  <a:pt x="43" y="272"/>
                  <a:pt x="61" y="253"/>
                  <a:pt x="85" y="253"/>
                </a:cubicBezTo>
                <a:lnTo>
                  <a:pt x="337" y="253"/>
                </a:lnTo>
                <a:lnTo>
                  <a:pt x="337" y="379"/>
                </a:lnTo>
                <a:cubicBezTo>
                  <a:pt x="337" y="403"/>
                  <a:pt x="356" y="422"/>
                  <a:pt x="379" y="422"/>
                </a:cubicBezTo>
                <a:lnTo>
                  <a:pt x="505" y="422"/>
                </a:lnTo>
                <a:lnTo>
                  <a:pt x="505" y="843"/>
                </a:lnTo>
                <a:close/>
                <a:moveTo>
                  <a:pt x="85" y="211"/>
                </a:moveTo>
                <a:cubicBezTo>
                  <a:pt x="38" y="211"/>
                  <a:pt x="0" y="249"/>
                  <a:pt x="0" y="295"/>
                </a:cubicBezTo>
                <a:lnTo>
                  <a:pt x="0" y="843"/>
                </a:lnTo>
                <a:cubicBezTo>
                  <a:pt x="0" y="889"/>
                  <a:pt x="38" y="927"/>
                  <a:pt x="85" y="927"/>
                </a:cubicBezTo>
                <a:lnTo>
                  <a:pt x="464" y="927"/>
                </a:lnTo>
                <a:cubicBezTo>
                  <a:pt x="510" y="927"/>
                  <a:pt x="548" y="889"/>
                  <a:pt x="548" y="843"/>
                </a:cubicBezTo>
                <a:lnTo>
                  <a:pt x="548" y="379"/>
                </a:lnTo>
                <a:lnTo>
                  <a:pt x="400" y="211"/>
                </a:lnTo>
                <a:lnTo>
                  <a:pt x="85" y="211"/>
                </a:lnTo>
                <a:close/>
                <a:moveTo>
                  <a:pt x="590" y="169"/>
                </a:moveTo>
                <a:lnTo>
                  <a:pt x="590" y="46"/>
                </a:lnTo>
                <a:lnTo>
                  <a:pt x="700" y="169"/>
                </a:lnTo>
                <a:lnTo>
                  <a:pt x="590" y="169"/>
                </a:lnTo>
                <a:close/>
                <a:moveTo>
                  <a:pt x="611" y="0"/>
                </a:moveTo>
                <a:lnTo>
                  <a:pt x="295" y="0"/>
                </a:lnTo>
                <a:cubicBezTo>
                  <a:pt x="249" y="0"/>
                  <a:pt x="211" y="38"/>
                  <a:pt x="211" y="84"/>
                </a:cubicBezTo>
                <a:lnTo>
                  <a:pt x="211" y="147"/>
                </a:lnTo>
                <a:cubicBezTo>
                  <a:pt x="211" y="159"/>
                  <a:pt x="221" y="169"/>
                  <a:pt x="232" y="169"/>
                </a:cubicBezTo>
                <a:cubicBezTo>
                  <a:pt x="244" y="169"/>
                  <a:pt x="253" y="159"/>
                  <a:pt x="253" y="147"/>
                </a:cubicBezTo>
                <a:lnTo>
                  <a:pt x="253" y="84"/>
                </a:lnTo>
                <a:cubicBezTo>
                  <a:pt x="253" y="61"/>
                  <a:pt x="272" y="42"/>
                  <a:pt x="295" y="42"/>
                </a:cubicBezTo>
                <a:lnTo>
                  <a:pt x="548" y="42"/>
                </a:lnTo>
                <a:lnTo>
                  <a:pt x="548" y="169"/>
                </a:lnTo>
                <a:cubicBezTo>
                  <a:pt x="548" y="192"/>
                  <a:pt x="567" y="211"/>
                  <a:pt x="590" y="211"/>
                </a:cubicBezTo>
                <a:lnTo>
                  <a:pt x="716" y="211"/>
                </a:lnTo>
                <a:lnTo>
                  <a:pt x="716" y="632"/>
                </a:lnTo>
                <a:cubicBezTo>
                  <a:pt x="716" y="655"/>
                  <a:pt x="698" y="674"/>
                  <a:pt x="674" y="674"/>
                </a:cubicBezTo>
                <a:lnTo>
                  <a:pt x="611" y="674"/>
                </a:lnTo>
                <a:cubicBezTo>
                  <a:pt x="600" y="674"/>
                  <a:pt x="590" y="684"/>
                  <a:pt x="590" y="695"/>
                </a:cubicBezTo>
                <a:cubicBezTo>
                  <a:pt x="590" y="707"/>
                  <a:pt x="600" y="716"/>
                  <a:pt x="611" y="716"/>
                </a:cubicBezTo>
                <a:lnTo>
                  <a:pt x="674" y="716"/>
                </a:lnTo>
                <a:cubicBezTo>
                  <a:pt x="721" y="716"/>
                  <a:pt x="759" y="679"/>
                  <a:pt x="759" y="632"/>
                </a:cubicBezTo>
                <a:lnTo>
                  <a:pt x="759" y="169"/>
                </a:lnTo>
                <a:lnTo>
                  <a:pt x="611" y="0"/>
                </a:lnTo>
                <a:close/>
                <a:moveTo>
                  <a:pt x="127" y="527"/>
                </a:moveTo>
                <a:cubicBezTo>
                  <a:pt x="127" y="538"/>
                  <a:pt x="136" y="548"/>
                  <a:pt x="148" y="548"/>
                </a:cubicBezTo>
                <a:lnTo>
                  <a:pt x="400" y="548"/>
                </a:lnTo>
                <a:cubicBezTo>
                  <a:pt x="412" y="548"/>
                  <a:pt x="422" y="538"/>
                  <a:pt x="422" y="527"/>
                </a:cubicBezTo>
                <a:cubicBezTo>
                  <a:pt x="422" y="515"/>
                  <a:pt x="412" y="506"/>
                  <a:pt x="400" y="506"/>
                </a:cubicBezTo>
                <a:lnTo>
                  <a:pt x="148" y="506"/>
                </a:lnTo>
                <a:cubicBezTo>
                  <a:pt x="136" y="506"/>
                  <a:pt x="127" y="515"/>
                  <a:pt x="127" y="527"/>
                </a:cubicBezTo>
                <a:close/>
                <a:moveTo>
                  <a:pt x="148" y="422"/>
                </a:moveTo>
                <a:lnTo>
                  <a:pt x="232" y="422"/>
                </a:lnTo>
                <a:cubicBezTo>
                  <a:pt x="244" y="422"/>
                  <a:pt x="253" y="412"/>
                  <a:pt x="253" y="401"/>
                </a:cubicBezTo>
                <a:cubicBezTo>
                  <a:pt x="253" y="389"/>
                  <a:pt x="244" y="379"/>
                  <a:pt x="232" y="379"/>
                </a:cubicBezTo>
                <a:lnTo>
                  <a:pt x="148" y="379"/>
                </a:lnTo>
                <a:cubicBezTo>
                  <a:pt x="136" y="379"/>
                  <a:pt x="127" y="389"/>
                  <a:pt x="127" y="401"/>
                </a:cubicBezTo>
                <a:cubicBezTo>
                  <a:pt x="127" y="412"/>
                  <a:pt x="136" y="422"/>
                  <a:pt x="148" y="422"/>
                </a:cubicBezTo>
                <a:close/>
                <a:moveTo>
                  <a:pt x="400" y="632"/>
                </a:moveTo>
                <a:lnTo>
                  <a:pt x="148" y="632"/>
                </a:lnTo>
                <a:cubicBezTo>
                  <a:pt x="136" y="632"/>
                  <a:pt x="127" y="642"/>
                  <a:pt x="127" y="653"/>
                </a:cubicBezTo>
                <a:cubicBezTo>
                  <a:pt x="127" y="665"/>
                  <a:pt x="136" y="674"/>
                  <a:pt x="148" y="674"/>
                </a:cubicBezTo>
                <a:lnTo>
                  <a:pt x="400" y="674"/>
                </a:lnTo>
                <a:cubicBezTo>
                  <a:pt x="412" y="674"/>
                  <a:pt x="422" y="665"/>
                  <a:pt x="422" y="653"/>
                </a:cubicBezTo>
                <a:cubicBezTo>
                  <a:pt x="422" y="642"/>
                  <a:pt x="412" y="632"/>
                  <a:pt x="400" y="632"/>
                </a:cubicBezTo>
                <a:close/>
                <a:moveTo>
                  <a:pt x="316" y="758"/>
                </a:moveTo>
                <a:lnTo>
                  <a:pt x="148" y="758"/>
                </a:lnTo>
                <a:cubicBezTo>
                  <a:pt x="136" y="758"/>
                  <a:pt x="127" y="768"/>
                  <a:pt x="127" y="779"/>
                </a:cubicBezTo>
                <a:cubicBezTo>
                  <a:pt x="127" y="791"/>
                  <a:pt x="136" y="801"/>
                  <a:pt x="148" y="801"/>
                </a:cubicBezTo>
                <a:lnTo>
                  <a:pt x="316" y="801"/>
                </a:lnTo>
                <a:cubicBezTo>
                  <a:pt x="328" y="801"/>
                  <a:pt x="337" y="791"/>
                  <a:pt x="337" y="779"/>
                </a:cubicBezTo>
                <a:cubicBezTo>
                  <a:pt x="337" y="768"/>
                  <a:pt x="328" y="758"/>
                  <a:pt x="316" y="758"/>
                </a:cubicBezTo>
                <a:close/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0" name="Freeform 368">
            <a:extLst>
              <a:ext uri="{FF2B5EF4-FFF2-40B4-BE49-F238E27FC236}">
                <a16:creationId xmlns:a16="http://schemas.microsoft.com/office/drawing/2014/main" id="{91968F25-4E88-4252-2DC8-44F9F6F2A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3432" y="1143000"/>
            <a:ext cx="1641584" cy="1876455"/>
          </a:xfrm>
          <a:custGeom>
            <a:avLst/>
            <a:gdLst>
              <a:gd name="T0" fmla="*/ 3068 w 3381"/>
              <a:gd name="T1" fmla="*/ 4584 h 4585"/>
              <a:gd name="T2" fmla="*/ 312 w 3381"/>
              <a:gd name="T3" fmla="*/ 4584 h 4585"/>
              <a:gd name="T4" fmla="*/ 0 w 3381"/>
              <a:gd name="T5" fmla="*/ 4273 h 4585"/>
              <a:gd name="T6" fmla="*/ 0 w 3381"/>
              <a:gd name="T7" fmla="*/ 2752 h 4585"/>
              <a:gd name="T8" fmla="*/ 42 w 3381"/>
              <a:gd name="T9" fmla="*/ 2752 h 4585"/>
              <a:gd name="T10" fmla="*/ 42 w 3381"/>
              <a:gd name="T11" fmla="*/ 4273 h 4585"/>
              <a:gd name="T12" fmla="*/ 312 w 3381"/>
              <a:gd name="T13" fmla="*/ 4544 h 4585"/>
              <a:gd name="T14" fmla="*/ 3068 w 3381"/>
              <a:gd name="T15" fmla="*/ 4544 h 4585"/>
              <a:gd name="T16" fmla="*/ 3339 w 3381"/>
              <a:gd name="T17" fmla="*/ 4273 h 4585"/>
              <a:gd name="T18" fmla="*/ 3339 w 3381"/>
              <a:gd name="T19" fmla="*/ 311 h 4585"/>
              <a:gd name="T20" fmla="*/ 3068 w 3381"/>
              <a:gd name="T21" fmla="*/ 41 h 4585"/>
              <a:gd name="T22" fmla="*/ 905 w 3381"/>
              <a:gd name="T23" fmla="*/ 41 h 4585"/>
              <a:gd name="T24" fmla="*/ 714 w 3381"/>
              <a:gd name="T25" fmla="*/ 120 h 4585"/>
              <a:gd name="T26" fmla="*/ 121 w 3381"/>
              <a:gd name="T27" fmla="*/ 713 h 4585"/>
              <a:gd name="T28" fmla="*/ 42 w 3381"/>
              <a:gd name="T29" fmla="*/ 904 h 4585"/>
              <a:gd name="T30" fmla="*/ 42 w 3381"/>
              <a:gd name="T31" fmla="*/ 1836 h 4585"/>
              <a:gd name="T32" fmla="*/ 0 w 3381"/>
              <a:gd name="T33" fmla="*/ 1836 h 4585"/>
              <a:gd name="T34" fmla="*/ 0 w 3381"/>
              <a:gd name="T35" fmla="*/ 904 h 4585"/>
              <a:gd name="T36" fmla="*/ 92 w 3381"/>
              <a:gd name="T37" fmla="*/ 684 h 4585"/>
              <a:gd name="T38" fmla="*/ 685 w 3381"/>
              <a:gd name="T39" fmla="*/ 91 h 4585"/>
              <a:gd name="T40" fmla="*/ 905 w 3381"/>
              <a:gd name="T41" fmla="*/ 0 h 4585"/>
              <a:gd name="T42" fmla="*/ 3068 w 3381"/>
              <a:gd name="T43" fmla="*/ 0 h 4585"/>
              <a:gd name="T44" fmla="*/ 3380 w 3381"/>
              <a:gd name="T45" fmla="*/ 311 h 4585"/>
              <a:gd name="T46" fmla="*/ 3380 w 3381"/>
              <a:gd name="T47" fmla="*/ 4273 h 4585"/>
              <a:gd name="T48" fmla="*/ 3068 w 3381"/>
              <a:gd name="T49" fmla="*/ 4584 h 4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81" h="4585">
                <a:moveTo>
                  <a:pt x="3068" y="4584"/>
                </a:moveTo>
                <a:lnTo>
                  <a:pt x="312" y="4584"/>
                </a:lnTo>
                <a:cubicBezTo>
                  <a:pt x="141" y="4584"/>
                  <a:pt x="0" y="4445"/>
                  <a:pt x="0" y="4273"/>
                </a:cubicBezTo>
                <a:lnTo>
                  <a:pt x="0" y="2752"/>
                </a:lnTo>
                <a:lnTo>
                  <a:pt x="42" y="2752"/>
                </a:lnTo>
                <a:lnTo>
                  <a:pt x="42" y="4273"/>
                </a:lnTo>
                <a:cubicBezTo>
                  <a:pt x="42" y="4422"/>
                  <a:pt x="163" y="4544"/>
                  <a:pt x="312" y="4544"/>
                </a:cubicBezTo>
                <a:lnTo>
                  <a:pt x="3068" y="4544"/>
                </a:lnTo>
                <a:cubicBezTo>
                  <a:pt x="3218" y="4544"/>
                  <a:pt x="3339" y="4422"/>
                  <a:pt x="3339" y="4273"/>
                </a:cubicBezTo>
                <a:lnTo>
                  <a:pt x="3339" y="311"/>
                </a:lnTo>
                <a:cubicBezTo>
                  <a:pt x="3339" y="162"/>
                  <a:pt x="3218" y="41"/>
                  <a:pt x="3068" y="41"/>
                </a:cubicBezTo>
                <a:lnTo>
                  <a:pt x="905" y="41"/>
                </a:lnTo>
                <a:cubicBezTo>
                  <a:pt x="833" y="41"/>
                  <a:pt x="765" y="69"/>
                  <a:pt x="714" y="120"/>
                </a:cubicBezTo>
                <a:lnTo>
                  <a:pt x="121" y="713"/>
                </a:lnTo>
                <a:cubicBezTo>
                  <a:pt x="70" y="763"/>
                  <a:pt x="42" y="831"/>
                  <a:pt x="42" y="904"/>
                </a:cubicBezTo>
                <a:lnTo>
                  <a:pt x="42" y="1836"/>
                </a:lnTo>
                <a:lnTo>
                  <a:pt x="0" y="1836"/>
                </a:lnTo>
                <a:lnTo>
                  <a:pt x="0" y="904"/>
                </a:lnTo>
                <a:cubicBezTo>
                  <a:pt x="0" y="821"/>
                  <a:pt x="33" y="743"/>
                  <a:pt x="92" y="684"/>
                </a:cubicBezTo>
                <a:lnTo>
                  <a:pt x="685" y="91"/>
                </a:lnTo>
                <a:cubicBezTo>
                  <a:pt x="744" y="32"/>
                  <a:pt x="822" y="0"/>
                  <a:pt x="905" y="0"/>
                </a:cubicBezTo>
                <a:lnTo>
                  <a:pt x="3068" y="0"/>
                </a:lnTo>
                <a:cubicBezTo>
                  <a:pt x="3240" y="0"/>
                  <a:pt x="3380" y="139"/>
                  <a:pt x="3380" y="311"/>
                </a:cubicBezTo>
                <a:lnTo>
                  <a:pt x="3380" y="4273"/>
                </a:lnTo>
                <a:cubicBezTo>
                  <a:pt x="3380" y="4445"/>
                  <a:pt x="3240" y="4584"/>
                  <a:pt x="3068" y="4584"/>
                </a:cubicBez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Freeform 371">
            <a:extLst>
              <a:ext uri="{FF2B5EF4-FFF2-40B4-BE49-F238E27FC236}">
                <a16:creationId xmlns:a16="http://schemas.microsoft.com/office/drawing/2014/main" id="{B9C5F5C5-23E7-E7F2-24C2-F7F6B5E08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1557" y="1143000"/>
            <a:ext cx="1639443" cy="1876455"/>
          </a:xfrm>
          <a:custGeom>
            <a:avLst/>
            <a:gdLst>
              <a:gd name="T0" fmla="*/ 3067 w 3380"/>
              <a:gd name="T1" fmla="*/ 4584 h 4585"/>
              <a:gd name="T2" fmla="*/ 311 w 3380"/>
              <a:gd name="T3" fmla="*/ 4584 h 4585"/>
              <a:gd name="T4" fmla="*/ 0 w 3380"/>
              <a:gd name="T5" fmla="*/ 4273 h 4585"/>
              <a:gd name="T6" fmla="*/ 0 w 3380"/>
              <a:gd name="T7" fmla="*/ 2752 h 4585"/>
              <a:gd name="T8" fmla="*/ 40 w 3380"/>
              <a:gd name="T9" fmla="*/ 2752 h 4585"/>
              <a:gd name="T10" fmla="*/ 40 w 3380"/>
              <a:gd name="T11" fmla="*/ 4273 h 4585"/>
              <a:gd name="T12" fmla="*/ 311 w 3380"/>
              <a:gd name="T13" fmla="*/ 4544 h 4585"/>
              <a:gd name="T14" fmla="*/ 3067 w 3380"/>
              <a:gd name="T15" fmla="*/ 4544 h 4585"/>
              <a:gd name="T16" fmla="*/ 3338 w 3380"/>
              <a:gd name="T17" fmla="*/ 4273 h 4585"/>
              <a:gd name="T18" fmla="*/ 3338 w 3380"/>
              <a:gd name="T19" fmla="*/ 311 h 4585"/>
              <a:gd name="T20" fmla="*/ 3067 w 3380"/>
              <a:gd name="T21" fmla="*/ 41 h 4585"/>
              <a:gd name="T22" fmla="*/ 904 w 3380"/>
              <a:gd name="T23" fmla="*/ 41 h 4585"/>
              <a:gd name="T24" fmla="*/ 712 w 3380"/>
              <a:gd name="T25" fmla="*/ 120 h 4585"/>
              <a:gd name="T26" fmla="*/ 120 w 3380"/>
              <a:gd name="T27" fmla="*/ 713 h 4585"/>
              <a:gd name="T28" fmla="*/ 40 w 3380"/>
              <a:gd name="T29" fmla="*/ 904 h 4585"/>
              <a:gd name="T30" fmla="*/ 40 w 3380"/>
              <a:gd name="T31" fmla="*/ 1836 h 4585"/>
              <a:gd name="T32" fmla="*/ 0 w 3380"/>
              <a:gd name="T33" fmla="*/ 1836 h 4585"/>
              <a:gd name="T34" fmla="*/ 0 w 3380"/>
              <a:gd name="T35" fmla="*/ 904 h 4585"/>
              <a:gd name="T36" fmla="*/ 91 w 3380"/>
              <a:gd name="T37" fmla="*/ 684 h 4585"/>
              <a:gd name="T38" fmla="*/ 684 w 3380"/>
              <a:gd name="T39" fmla="*/ 91 h 4585"/>
              <a:gd name="T40" fmla="*/ 904 w 3380"/>
              <a:gd name="T41" fmla="*/ 0 h 4585"/>
              <a:gd name="T42" fmla="*/ 3067 w 3380"/>
              <a:gd name="T43" fmla="*/ 0 h 4585"/>
              <a:gd name="T44" fmla="*/ 3379 w 3380"/>
              <a:gd name="T45" fmla="*/ 311 h 4585"/>
              <a:gd name="T46" fmla="*/ 3379 w 3380"/>
              <a:gd name="T47" fmla="*/ 4273 h 4585"/>
              <a:gd name="T48" fmla="*/ 3067 w 3380"/>
              <a:gd name="T49" fmla="*/ 4584 h 4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80" h="4585">
                <a:moveTo>
                  <a:pt x="3067" y="4584"/>
                </a:moveTo>
                <a:lnTo>
                  <a:pt x="311" y="4584"/>
                </a:lnTo>
                <a:cubicBezTo>
                  <a:pt x="139" y="4584"/>
                  <a:pt x="0" y="4445"/>
                  <a:pt x="0" y="4273"/>
                </a:cubicBezTo>
                <a:lnTo>
                  <a:pt x="0" y="2752"/>
                </a:lnTo>
                <a:lnTo>
                  <a:pt x="40" y="2752"/>
                </a:lnTo>
                <a:lnTo>
                  <a:pt x="40" y="4273"/>
                </a:lnTo>
                <a:cubicBezTo>
                  <a:pt x="40" y="4422"/>
                  <a:pt x="162" y="4544"/>
                  <a:pt x="311" y="4544"/>
                </a:cubicBezTo>
                <a:lnTo>
                  <a:pt x="3067" y="4544"/>
                </a:lnTo>
                <a:cubicBezTo>
                  <a:pt x="3216" y="4544"/>
                  <a:pt x="3338" y="4422"/>
                  <a:pt x="3338" y="4273"/>
                </a:cubicBezTo>
                <a:lnTo>
                  <a:pt x="3338" y="311"/>
                </a:lnTo>
                <a:cubicBezTo>
                  <a:pt x="3338" y="162"/>
                  <a:pt x="3216" y="41"/>
                  <a:pt x="3067" y="41"/>
                </a:cubicBezTo>
                <a:lnTo>
                  <a:pt x="904" y="41"/>
                </a:lnTo>
                <a:cubicBezTo>
                  <a:pt x="831" y="41"/>
                  <a:pt x="764" y="69"/>
                  <a:pt x="712" y="120"/>
                </a:cubicBezTo>
                <a:lnTo>
                  <a:pt x="120" y="713"/>
                </a:lnTo>
                <a:cubicBezTo>
                  <a:pt x="68" y="763"/>
                  <a:pt x="40" y="831"/>
                  <a:pt x="40" y="904"/>
                </a:cubicBezTo>
                <a:lnTo>
                  <a:pt x="40" y="1836"/>
                </a:lnTo>
                <a:lnTo>
                  <a:pt x="0" y="1836"/>
                </a:lnTo>
                <a:lnTo>
                  <a:pt x="0" y="904"/>
                </a:lnTo>
                <a:cubicBezTo>
                  <a:pt x="0" y="821"/>
                  <a:pt x="31" y="743"/>
                  <a:pt x="91" y="684"/>
                </a:cubicBezTo>
                <a:lnTo>
                  <a:pt x="684" y="91"/>
                </a:lnTo>
                <a:cubicBezTo>
                  <a:pt x="742" y="32"/>
                  <a:pt x="821" y="0"/>
                  <a:pt x="904" y="0"/>
                </a:cubicBezTo>
                <a:lnTo>
                  <a:pt x="3067" y="0"/>
                </a:lnTo>
                <a:cubicBezTo>
                  <a:pt x="3239" y="0"/>
                  <a:pt x="3379" y="139"/>
                  <a:pt x="3379" y="311"/>
                </a:cubicBezTo>
                <a:lnTo>
                  <a:pt x="3379" y="4273"/>
                </a:lnTo>
                <a:cubicBezTo>
                  <a:pt x="3379" y="4445"/>
                  <a:pt x="3239" y="4584"/>
                  <a:pt x="3067" y="4584"/>
                </a:cubicBezTo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3" name="TextBox 131">
            <a:extLst>
              <a:ext uri="{FF2B5EF4-FFF2-40B4-BE49-F238E27FC236}">
                <a16:creationId xmlns:a16="http://schemas.microsoft.com/office/drawing/2014/main" id="{C50F3491-C228-884A-C110-ADEACB9E9F16}"/>
              </a:ext>
            </a:extLst>
          </p:cNvPr>
          <p:cNvSpPr txBox="1"/>
          <p:nvPr/>
        </p:nvSpPr>
        <p:spPr>
          <a:xfrm>
            <a:off x="5897449" y="2270339"/>
            <a:ext cx="1639442" cy="6901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ct val="150000"/>
              </a:lnSpc>
            </a:pPr>
            <a:r>
              <a:rPr lang="pl-PL" sz="900" spc="-15" dirty="0">
                <a:solidFill>
                  <a:srgbClr val="747993"/>
                </a:solidFill>
                <a:latin typeface="+mj-lt"/>
              </a:rPr>
              <a:t>Cele GOZ, regulacje, finansowanie i programy regionalne</a:t>
            </a:r>
            <a:endParaRPr lang="en-US" sz="9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14" name="TextBox 132">
            <a:extLst>
              <a:ext uri="{FF2B5EF4-FFF2-40B4-BE49-F238E27FC236}">
                <a16:creationId xmlns:a16="http://schemas.microsoft.com/office/drawing/2014/main" id="{D20A0F79-112F-50E2-7A5D-53F01D90E7A1}"/>
              </a:ext>
            </a:extLst>
          </p:cNvPr>
          <p:cNvSpPr txBox="1"/>
          <p:nvPr/>
        </p:nvSpPr>
        <p:spPr>
          <a:xfrm>
            <a:off x="6386964" y="1918751"/>
            <a:ext cx="659797" cy="33637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sz="1100" b="1" spc="-15" dirty="0">
                <a:solidFill>
                  <a:srgbClr val="060E3B"/>
                </a:solidFill>
                <a:latin typeface="+mj-lt"/>
              </a:rPr>
              <a:t>Polityka</a:t>
            </a:r>
            <a:endParaRPr lang="en-US" sz="1100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15" name="TextBox 133">
            <a:extLst>
              <a:ext uri="{FF2B5EF4-FFF2-40B4-BE49-F238E27FC236}">
                <a16:creationId xmlns:a16="http://schemas.microsoft.com/office/drawing/2014/main" id="{289B2379-6F6E-9873-F402-F3440F636CBC}"/>
              </a:ext>
            </a:extLst>
          </p:cNvPr>
          <p:cNvSpPr txBox="1"/>
          <p:nvPr/>
        </p:nvSpPr>
        <p:spPr>
          <a:xfrm>
            <a:off x="8034158" y="2271822"/>
            <a:ext cx="1639442" cy="6901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ct val="150000"/>
              </a:lnSpc>
            </a:pPr>
            <a:r>
              <a:rPr lang="pl-PL" sz="900" spc="-15" dirty="0">
                <a:solidFill>
                  <a:srgbClr val="747993"/>
                </a:solidFill>
                <a:latin typeface="+mj-lt"/>
              </a:rPr>
              <a:t>Presja klientów, koszt materiałów, reputacja i łańcuch dostaw</a:t>
            </a:r>
            <a:endParaRPr lang="en-US" sz="9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16" name="TextBox 134">
            <a:extLst>
              <a:ext uri="{FF2B5EF4-FFF2-40B4-BE49-F238E27FC236}">
                <a16:creationId xmlns:a16="http://schemas.microsoft.com/office/drawing/2014/main" id="{C840343C-4015-3D8F-4492-B55C9BD2A38C}"/>
              </a:ext>
            </a:extLst>
          </p:cNvPr>
          <p:cNvSpPr txBox="1"/>
          <p:nvPr/>
        </p:nvSpPr>
        <p:spPr>
          <a:xfrm>
            <a:off x="8573866" y="1918751"/>
            <a:ext cx="554960" cy="33637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sz="1100" b="1" spc="-15" dirty="0">
                <a:solidFill>
                  <a:srgbClr val="060E3B"/>
                </a:solidFill>
                <a:latin typeface="+mj-lt"/>
              </a:rPr>
              <a:t>Rynek</a:t>
            </a:r>
            <a:endParaRPr lang="en-US" sz="1100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17" name="TextBox 135">
            <a:extLst>
              <a:ext uri="{FF2B5EF4-FFF2-40B4-BE49-F238E27FC236}">
                <a16:creationId xmlns:a16="http://schemas.microsoft.com/office/drawing/2014/main" id="{4A8AEEA9-0217-B54B-B395-791ECB8CFC35}"/>
              </a:ext>
            </a:extLst>
          </p:cNvPr>
          <p:cNvSpPr txBox="1"/>
          <p:nvPr/>
        </p:nvSpPr>
        <p:spPr>
          <a:xfrm>
            <a:off x="10170870" y="2271825"/>
            <a:ext cx="1639442" cy="6901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ct val="150000"/>
              </a:lnSpc>
            </a:pPr>
            <a:r>
              <a:rPr lang="pl-PL" sz="900" spc="-15" dirty="0">
                <a:solidFill>
                  <a:srgbClr val="747993"/>
                </a:solidFill>
                <a:latin typeface="+mj-lt"/>
              </a:rPr>
              <a:t>Kompetencje, dane, proces NPD(I), bariery i decyzje inwestycyjne</a:t>
            </a:r>
            <a:endParaRPr lang="en-US" sz="9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18" name="TextBox 136">
            <a:extLst>
              <a:ext uri="{FF2B5EF4-FFF2-40B4-BE49-F238E27FC236}">
                <a16:creationId xmlns:a16="http://schemas.microsoft.com/office/drawing/2014/main" id="{D3C1CCBC-A1FD-A70E-A7B6-B731652512F9}"/>
              </a:ext>
            </a:extLst>
          </p:cNvPr>
          <p:cNvSpPr txBox="1"/>
          <p:nvPr/>
        </p:nvSpPr>
        <p:spPr>
          <a:xfrm>
            <a:off x="10725625" y="1919493"/>
            <a:ext cx="529312" cy="33637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sz="1100" b="1" spc="-15" dirty="0">
                <a:solidFill>
                  <a:srgbClr val="060E3B"/>
                </a:solidFill>
                <a:latin typeface="+mj-lt"/>
              </a:rPr>
              <a:t>Firma</a:t>
            </a:r>
            <a:endParaRPr lang="en-US" sz="1100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14F457BD-2768-2FAC-BB00-99139B870C53}"/>
              </a:ext>
            </a:extLst>
          </p:cNvPr>
          <p:cNvSpPr txBox="1"/>
          <p:nvPr/>
        </p:nvSpPr>
        <p:spPr>
          <a:xfrm>
            <a:off x="5716302" y="1938674"/>
            <a:ext cx="354584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/>
            <a:r>
              <a:rPr lang="en-US" sz="1400" b="1" spc="-145" dirty="0">
                <a:solidFill>
                  <a:srgbClr val="89C540"/>
                </a:solidFill>
                <a:latin typeface="+mj-lt"/>
              </a:rPr>
              <a:t>01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A9C1878E-8E74-DFE4-F476-57A76B258CDF}"/>
              </a:ext>
            </a:extLst>
          </p:cNvPr>
          <p:cNvSpPr txBox="1"/>
          <p:nvPr/>
        </p:nvSpPr>
        <p:spPr>
          <a:xfrm>
            <a:off x="7849547" y="1934964"/>
            <a:ext cx="359073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/>
            <a:r>
              <a:rPr lang="en-US" sz="1400" b="1" spc="-145" dirty="0">
                <a:solidFill>
                  <a:srgbClr val="41BB95"/>
                </a:solidFill>
                <a:latin typeface="+mj-lt"/>
              </a:rPr>
              <a:t>02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D446B747-E242-C543-A2AA-D5DD6908E27E}"/>
              </a:ext>
            </a:extLst>
          </p:cNvPr>
          <p:cNvSpPr txBox="1"/>
          <p:nvPr/>
        </p:nvSpPr>
        <p:spPr>
          <a:xfrm>
            <a:off x="9985273" y="1931253"/>
            <a:ext cx="359073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/>
            <a:r>
              <a:rPr lang="en-US" sz="1400" b="1" spc="-145" dirty="0">
                <a:solidFill>
                  <a:srgbClr val="13A0C0"/>
                </a:solidFill>
                <a:latin typeface="+mj-lt"/>
              </a:rPr>
              <a:t>03</a:t>
            </a:r>
          </a:p>
        </p:txBody>
      </p:sp>
      <p:sp>
        <p:nvSpPr>
          <p:cNvPr id="26" name="Freeform 70">
            <a:extLst>
              <a:ext uri="{FF2B5EF4-FFF2-40B4-BE49-F238E27FC236}">
                <a16:creationId xmlns:a16="http://schemas.microsoft.com/office/drawing/2014/main" id="{42400BC5-7661-A8BB-4D32-303D13764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449" y="4078512"/>
            <a:ext cx="1639443" cy="1876455"/>
          </a:xfrm>
          <a:custGeom>
            <a:avLst/>
            <a:gdLst>
              <a:gd name="T0" fmla="*/ 3067 w 3380"/>
              <a:gd name="T1" fmla="*/ 4584 h 4585"/>
              <a:gd name="T2" fmla="*/ 311 w 3380"/>
              <a:gd name="T3" fmla="*/ 4584 h 4585"/>
              <a:gd name="T4" fmla="*/ 0 w 3380"/>
              <a:gd name="T5" fmla="*/ 4273 h 4585"/>
              <a:gd name="T6" fmla="*/ 0 w 3380"/>
              <a:gd name="T7" fmla="*/ 2752 h 4585"/>
              <a:gd name="T8" fmla="*/ 41 w 3380"/>
              <a:gd name="T9" fmla="*/ 2752 h 4585"/>
              <a:gd name="T10" fmla="*/ 41 w 3380"/>
              <a:gd name="T11" fmla="*/ 4273 h 4585"/>
              <a:gd name="T12" fmla="*/ 311 w 3380"/>
              <a:gd name="T13" fmla="*/ 4544 h 4585"/>
              <a:gd name="T14" fmla="*/ 3067 w 3380"/>
              <a:gd name="T15" fmla="*/ 4544 h 4585"/>
              <a:gd name="T16" fmla="*/ 3338 w 3380"/>
              <a:gd name="T17" fmla="*/ 4273 h 4585"/>
              <a:gd name="T18" fmla="*/ 3338 w 3380"/>
              <a:gd name="T19" fmla="*/ 311 h 4585"/>
              <a:gd name="T20" fmla="*/ 3067 w 3380"/>
              <a:gd name="T21" fmla="*/ 41 h 4585"/>
              <a:gd name="T22" fmla="*/ 904 w 3380"/>
              <a:gd name="T23" fmla="*/ 41 h 4585"/>
              <a:gd name="T24" fmla="*/ 713 w 3380"/>
              <a:gd name="T25" fmla="*/ 120 h 4585"/>
              <a:gd name="T26" fmla="*/ 120 w 3380"/>
              <a:gd name="T27" fmla="*/ 713 h 4585"/>
              <a:gd name="T28" fmla="*/ 41 w 3380"/>
              <a:gd name="T29" fmla="*/ 904 h 4585"/>
              <a:gd name="T30" fmla="*/ 41 w 3380"/>
              <a:gd name="T31" fmla="*/ 1836 h 4585"/>
              <a:gd name="T32" fmla="*/ 0 w 3380"/>
              <a:gd name="T33" fmla="*/ 1836 h 4585"/>
              <a:gd name="T34" fmla="*/ 0 w 3380"/>
              <a:gd name="T35" fmla="*/ 904 h 4585"/>
              <a:gd name="T36" fmla="*/ 91 w 3380"/>
              <a:gd name="T37" fmla="*/ 684 h 4585"/>
              <a:gd name="T38" fmla="*/ 684 w 3380"/>
              <a:gd name="T39" fmla="*/ 91 h 4585"/>
              <a:gd name="T40" fmla="*/ 904 w 3380"/>
              <a:gd name="T41" fmla="*/ 0 h 4585"/>
              <a:gd name="T42" fmla="*/ 3067 w 3380"/>
              <a:gd name="T43" fmla="*/ 0 h 4585"/>
              <a:gd name="T44" fmla="*/ 3379 w 3380"/>
              <a:gd name="T45" fmla="*/ 311 h 4585"/>
              <a:gd name="T46" fmla="*/ 3379 w 3380"/>
              <a:gd name="T47" fmla="*/ 4273 h 4585"/>
              <a:gd name="T48" fmla="*/ 3067 w 3380"/>
              <a:gd name="T49" fmla="*/ 4584 h 4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80" h="4585">
                <a:moveTo>
                  <a:pt x="3067" y="4584"/>
                </a:moveTo>
                <a:lnTo>
                  <a:pt x="311" y="4584"/>
                </a:lnTo>
                <a:cubicBezTo>
                  <a:pt x="140" y="4584"/>
                  <a:pt x="0" y="4445"/>
                  <a:pt x="0" y="4273"/>
                </a:cubicBezTo>
                <a:lnTo>
                  <a:pt x="0" y="2752"/>
                </a:lnTo>
                <a:lnTo>
                  <a:pt x="41" y="2752"/>
                </a:lnTo>
                <a:lnTo>
                  <a:pt x="41" y="4273"/>
                </a:lnTo>
                <a:cubicBezTo>
                  <a:pt x="41" y="4422"/>
                  <a:pt x="162" y="4544"/>
                  <a:pt x="311" y="4544"/>
                </a:cubicBezTo>
                <a:lnTo>
                  <a:pt x="3067" y="4544"/>
                </a:lnTo>
                <a:cubicBezTo>
                  <a:pt x="3217" y="4544"/>
                  <a:pt x="3338" y="4422"/>
                  <a:pt x="3338" y="4273"/>
                </a:cubicBezTo>
                <a:lnTo>
                  <a:pt x="3338" y="311"/>
                </a:lnTo>
                <a:cubicBezTo>
                  <a:pt x="3338" y="162"/>
                  <a:pt x="3217" y="41"/>
                  <a:pt x="3067" y="41"/>
                </a:cubicBezTo>
                <a:lnTo>
                  <a:pt x="904" y="41"/>
                </a:lnTo>
                <a:cubicBezTo>
                  <a:pt x="832" y="41"/>
                  <a:pt x="764" y="69"/>
                  <a:pt x="713" y="120"/>
                </a:cubicBezTo>
                <a:lnTo>
                  <a:pt x="120" y="713"/>
                </a:lnTo>
                <a:cubicBezTo>
                  <a:pt x="69" y="763"/>
                  <a:pt x="41" y="831"/>
                  <a:pt x="41" y="904"/>
                </a:cubicBezTo>
                <a:lnTo>
                  <a:pt x="41" y="1836"/>
                </a:lnTo>
                <a:lnTo>
                  <a:pt x="0" y="1836"/>
                </a:lnTo>
                <a:lnTo>
                  <a:pt x="0" y="904"/>
                </a:lnTo>
                <a:cubicBezTo>
                  <a:pt x="0" y="821"/>
                  <a:pt x="32" y="743"/>
                  <a:pt x="91" y="684"/>
                </a:cubicBezTo>
                <a:lnTo>
                  <a:pt x="684" y="91"/>
                </a:lnTo>
                <a:cubicBezTo>
                  <a:pt x="743" y="32"/>
                  <a:pt x="821" y="0"/>
                  <a:pt x="904" y="0"/>
                </a:cubicBezTo>
                <a:lnTo>
                  <a:pt x="3067" y="0"/>
                </a:lnTo>
                <a:cubicBezTo>
                  <a:pt x="3239" y="0"/>
                  <a:pt x="3379" y="139"/>
                  <a:pt x="3379" y="311"/>
                </a:cubicBezTo>
                <a:lnTo>
                  <a:pt x="3379" y="4273"/>
                </a:lnTo>
                <a:cubicBezTo>
                  <a:pt x="3379" y="4445"/>
                  <a:pt x="3239" y="4584"/>
                  <a:pt x="3067" y="4584"/>
                </a:cubicBezTo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0" name="Freeform 368">
            <a:extLst>
              <a:ext uri="{FF2B5EF4-FFF2-40B4-BE49-F238E27FC236}">
                <a16:creationId xmlns:a16="http://schemas.microsoft.com/office/drawing/2014/main" id="{895A173F-193E-2FAF-2100-43B63D64E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3432" y="4078512"/>
            <a:ext cx="1641584" cy="1876455"/>
          </a:xfrm>
          <a:custGeom>
            <a:avLst/>
            <a:gdLst>
              <a:gd name="T0" fmla="*/ 3068 w 3381"/>
              <a:gd name="T1" fmla="*/ 4584 h 4585"/>
              <a:gd name="T2" fmla="*/ 312 w 3381"/>
              <a:gd name="T3" fmla="*/ 4584 h 4585"/>
              <a:gd name="T4" fmla="*/ 0 w 3381"/>
              <a:gd name="T5" fmla="*/ 4273 h 4585"/>
              <a:gd name="T6" fmla="*/ 0 w 3381"/>
              <a:gd name="T7" fmla="*/ 2752 h 4585"/>
              <a:gd name="T8" fmla="*/ 42 w 3381"/>
              <a:gd name="T9" fmla="*/ 2752 h 4585"/>
              <a:gd name="T10" fmla="*/ 42 w 3381"/>
              <a:gd name="T11" fmla="*/ 4273 h 4585"/>
              <a:gd name="T12" fmla="*/ 312 w 3381"/>
              <a:gd name="T13" fmla="*/ 4544 h 4585"/>
              <a:gd name="T14" fmla="*/ 3068 w 3381"/>
              <a:gd name="T15" fmla="*/ 4544 h 4585"/>
              <a:gd name="T16" fmla="*/ 3339 w 3381"/>
              <a:gd name="T17" fmla="*/ 4273 h 4585"/>
              <a:gd name="T18" fmla="*/ 3339 w 3381"/>
              <a:gd name="T19" fmla="*/ 311 h 4585"/>
              <a:gd name="T20" fmla="*/ 3068 w 3381"/>
              <a:gd name="T21" fmla="*/ 41 h 4585"/>
              <a:gd name="T22" fmla="*/ 905 w 3381"/>
              <a:gd name="T23" fmla="*/ 41 h 4585"/>
              <a:gd name="T24" fmla="*/ 714 w 3381"/>
              <a:gd name="T25" fmla="*/ 120 h 4585"/>
              <a:gd name="T26" fmla="*/ 121 w 3381"/>
              <a:gd name="T27" fmla="*/ 713 h 4585"/>
              <a:gd name="T28" fmla="*/ 42 w 3381"/>
              <a:gd name="T29" fmla="*/ 904 h 4585"/>
              <a:gd name="T30" fmla="*/ 42 w 3381"/>
              <a:gd name="T31" fmla="*/ 1836 h 4585"/>
              <a:gd name="T32" fmla="*/ 0 w 3381"/>
              <a:gd name="T33" fmla="*/ 1836 h 4585"/>
              <a:gd name="T34" fmla="*/ 0 w 3381"/>
              <a:gd name="T35" fmla="*/ 904 h 4585"/>
              <a:gd name="T36" fmla="*/ 92 w 3381"/>
              <a:gd name="T37" fmla="*/ 684 h 4585"/>
              <a:gd name="T38" fmla="*/ 685 w 3381"/>
              <a:gd name="T39" fmla="*/ 91 h 4585"/>
              <a:gd name="T40" fmla="*/ 905 w 3381"/>
              <a:gd name="T41" fmla="*/ 0 h 4585"/>
              <a:gd name="T42" fmla="*/ 3068 w 3381"/>
              <a:gd name="T43" fmla="*/ 0 h 4585"/>
              <a:gd name="T44" fmla="*/ 3380 w 3381"/>
              <a:gd name="T45" fmla="*/ 311 h 4585"/>
              <a:gd name="T46" fmla="*/ 3380 w 3381"/>
              <a:gd name="T47" fmla="*/ 4273 h 4585"/>
              <a:gd name="T48" fmla="*/ 3068 w 3381"/>
              <a:gd name="T49" fmla="*/ 4584 h 4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81" h="4585">
                <a:moveTo>
                  <a:pt x="3068" y="4584"/>
                </a:moveTo>
                <a:lnTo>
                  <a:pt x="312" y="4584"/>
                </a:lnTo>
                <a:cubicBezTo>
                  <a:pt x="141" y="4584"/>
                  <a:pt x="0" y="4445"/>
                  <a:pt x="0" y="4273"/>
                </a:cubicBezTo>
                <a:lnTo>
                  <a:pt x="0" y="2752"/>
                </a:lnTo>
                <a:lnTo>
                  <a:pt x="42" y="2752"/>
                </a:lnTo>
                <a:lnTo>
                  <a:pt x="42" y="4273"/>
                </a:lnTo>
                <a:cubicBezTo>
                  <a:pt x="42" y="4422"/>
                  <a:pt x="163" y="4544"/>
                  <a:pt x="312" y="4544"/>
                </a:cubicBezTo>
                <a:lnTo>
                  <a:pt x="3068" y="4544"/>
                </a:lnTo>
                <a:cubicBezTo>
                  <a:pt x="3218" y="4544"/>
                  <a:pt x="3339" y="4422"/>
                  <a:pt x="3339" y="4273"/>
                </a:cubicBezTo>
                <a:lnTo>
                  <a:pt x="3339" y="311"/>
                </a:lnTo>
                <a:cubicBezTo>
                  <a:pt x="3339" y="162"/>
                  <a:pt x="3218" y="41"/>
                  <a:pt x="3068" y="41"/>
                </a:cubicBezTo>
                <a:lnTo>
                  <a:pt x="905" y="41"/>
                </a:lnTo>
                <a:cubicBezTo>
                  <a:pt x="833" y="41"/>
                  <a:pt x="765" y="69"/>
                  <a:pt x="714" y="120"/>
                </a:cubicBezTo>
                <a:lnTo>
                  <a:pt x="121" y="713"/>
                </a:lnTo>
                <a:cubicBezTo>
                  <a:pt x="70" y="763"/>
                  <a:pt x="42" y="831"/>
                  <a:pt x="42" y="904"/>
                </a:cubicBezTo>
                <a:lnTo>
                  <a:pt x="42" y="1836"/>
                </a:lnTo>
                <a:lnTo>
                  <a:pt x="0" y="1836"/>
                </a:lnTo>
                <a:lnTo>
                  <a:pt x="0" y="904"/>
                </a:lnTo>
                <a:cubicBezTo>
                  <a:pt x="0" y="821"/>
                  <a:pt x="33" y="743"/>
                  <a:pt x="92" y="684"/>
                </a:cubicBezTo>
                <a:lnTo>
                  <a:pt x="685" y="91"/>
                </a:lnTo>
                <a:cubicBezTo>
                  <a:pt x="744" y="32"/>
                  <a:pt x="822" y="0"/>
                  <a:pt x="905" y="0"/>
                </a:cubicBezTo>
                <a:lnTo>
                  <a:pt x="3068" y="0"/>
                </a:lnTo>
                <a:cubicBezTo>
                  <a:pt x="3240" y="0"/>
                  <a:pt x="3380" y="139"/>
                  <a:pt x="3380" y="311"/>
                </a:cubicBezTo>
                <a:lnTo>
                  <a:pt x="3380" y="4273"/>
                </a:lnTo>
                <a:cubicBezTo>
                  <a:pt x="3380" y="4445"/>
                  <a:pt x="3240" y="4584"/>
                  <a:pt x="3068" y="4584"/>
                </a:cubicBezTo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1" name="Freeform 371">
            <a:extLst>
              <a:ext uri="{FF2B5EF4-FFF2-40B4-BE49-F238E27FC236}">
                <a16:creationId xmlns:a16="http://schemas.microsoft.com/office/drawing/2014/main" id="{EBF04B0A-071F-A13A-9B8A-205E5424A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1557" y="4078512"/>
            <a:ext cx="1639443" cy="1876455"/>
          </a:xfrm>
          <a:custGeom>
            <a:avLst/>
            <a:gdLst>
              <a:gd name="T0" fmla="*/ 3067 w 3380"/>
              <a:gd name="T1" fmla="*/ 4584 h 4585"/>
              <a:gd name="T2" fmla="*/ 311 w 3380"/>
              <a:gd name="T3" fmla="*/ 4584 h 4585"/>
              <a:gd name="T4" fmla="*/ 0 w 3380"/>
              <a:gd name="T5" fmla="*/ 4273 h 4585"/>
              <a:gd name="T6" fmla="*/ 0 w 3380"/>
              <a:gd name="T7" fmla="*/ 2752 h 4585"/>
              <a:gd name="T8" fmla="*/ 40 w 3380"/>
              <a:gd name="T9" fmla="*/ 2752 h 4585"/>
              <a:gd name="T10" fmla="*/ 40 w 3380"/>
              <a:gd name="T11" fmla="*/ 4273 h 4585"/>
              <a:gd name="T12" fmla="*/ 311 w 3380"/>
              <a:gd name="T13" fmla="*/ 4544 h 4585"/>
              <a:gd name="T14" fmla="*/ 3067 w 3380"/>
              <a:gd name="T15" fmla="*/ 4544 h 4585"/>
              <a:gd name="T16" fmla="*/ 3338 w 3380"/>
              <a:gd name="T17" fmla="*/ 4273 h 4585"/>
              <a:gd name="T18" fmla="*/ 3338 w 3380"/>
              <a:gd name="T19" fmla="*/ 311 h 4585"/>
              <a:gd name="T20" fmla="*/ 3067 w 3380"/>
              <a:gd name="T21" fmla="*/ 41 h 4585"/>
              <a:gd name="T22" fmla="*/ 904 w 3380"/>
              <a:gd name="T23" fmla="*/ 41 h 4585"/>
              <a:gd name="T24" fmla="*/ 712 w 3380"/>
              <a:gd name="T25" fmla="*/ 120 h 4585"/>
              <a:gd name="T26" fmla="*/ 120 w 3380"/>
              <a:gd name="T27" fmla="*/ 713 h 4585"/>
              <a:gd name="T28" fmla="*/ 40 w 3380"/>
              <a:gd name="T29" fmla="*/ 904 h 4585"/>
              <a:gd name="T30" fmla="*/ 40 w 3380"/>
              <a:gd name="T31" fmla="*/ 1836 h 4585"/>
              <a:gd name="T32" fmla="*/ 0 w 3380"/>
              <a:gd name="T33" fmla="*/ 1836 h 4585"/>
              <a:gd name="T34" fmla="*/ 0 w 3380"/>
              <a:gd name="T35" fmla="*/ 904 h 4585"/>
              <a:gd name="T36" fmla="*/ 91 w 3380"/>
              <a:gd name="T37" fmla="*/ 684 h 4585"/>
              <a:gd name="T38" fmla="*/ 684 w 3380"/>
              <a:gd name="T39" fmla="*/ 91 h 4585"/>
              <a:gd name="T40" fmla="*/ 904 w 3380"/>
              <a:gd name="T41" fmla="*/ 0 h 4585"/>
              <a:gd name="T42" fmla="*/ 3067 w 3380"/>
              <a:gd name="T43" fmla="*/ 0 h 4585"/>
              <a:gd name="T44" fmla="*/ 3379 w 3380"/>
              <a:gd name="T45" fmla="*/ 311 h 4585"/>
              <a:gd name="T46" fmla="*/ 3379 w 3380"/>
              <a:gd name="T47" fmla="*/ 4273 h 4585"/>
              <a:gd name="T48" fmla="*/ 3067 w 3380"/>
              <a:gd name="T49" fmla="*/ 4584 h 4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80" h="4585">
                <a:moveTo>
                  <a:pt x="3067" y="4584"/>
                </a:moveTo>
                <a:lnTo>
                  <a:pt x="311" y="4584"/>
                </a:lnTo>
                <a:cubicBezTo>
                  <a:pt x="139" y="4584"/>
                  <a:pt x="0" y="4445"/>
                  <a:pt x="0" y="4273"/>
                </a:cubicBezTo>
                <a:lnTo>
                  <a:pt x="0" y="2752"/>
                </a:lnTo>
                <a:lnTo>
                  <a:pt x="40" y="2752"/>
                </a:lnTo>
                <a:lnTo>
                  <a:pt x="40" y="4273"/>
                </a:lnTo>
                <a:cubicBezTo>
                  <a:pt x="40" y="4422"/>
                  <a:pt x="162" y="4544"/>
                  <a:pt x="311" y="4544"/>
                </a:cubicBezTo>
                <a:lnTo>
                  <a:pt x="3067" y="4544"/>
                </a:lnTo>
                <a:cubicBezTo>
                  <a:pt x="3216" y="4544"/>
                  <a:pt x="3338" y="4422"/>
                  <a:pt x="3338" y="4273"/>
                </a:cubicBezTo>
                <a:lnTo>
                  <a:pt x="3338" y="311"/>
                </a:lnTo>
                <a:cubicBezTo>
                  <a:pt x="3338" y="162"/>
                  <a:pt x="3216" y="41"/>
                  <a:pt x="3067" y="41"/>
                </a:cubicBezTo>
                <a:lnTo>
                  <a:pt x="904" y="41"/>
                </a:lnTo>
                <a:cubicBezTo>
                  <a:pt x="831" y="41"/>
                  <a:pt x="764" y="69"/>
                  <a:pt x="712" y="120"/>
                </a:cubicBezTo>
                <a:lnTo>
                  <a:pt x="120" y="713"/>
                </a:lnTo>
                <a:cubicBezTo>
                  <a:pt x="68" y="763"/>
                  <a:pt x="40" y="831"/>
                  <a:pt x="40" y="904"/>
                </a:cubicBezTo>
                <a:lnTo>
                  <a:pt x="40" y="1836"/>
                </a:lnTo>
                <a:lnTo>
                  <a:pt x="0" y="1836"/>
                </a:lnTo>
                <a:lnTo>
                  <a:pt x="0" y="904"/>
                </a:lnTo>
                <a:cubicBezTo>
                  <a:pt x="0" y="821"/>
                  <a:pt x="31" y="743"/>
                  <a:pt x="91" y="684"/>
                </a:cubicBezTo>
                <a:lnTo>
                  <a:pt x="684" y="91"/>
                </a:lnTo>
                <a:cubicBezTo>
                  <a:pt x="742" y="32"/>
                  <a:pt x="821" y="0"/>
                  <a:pt x="904" y="0"/>
                </a:cubicBezTo>
                <a:lnTo>
                  <a:pt x="3067" y="0"/>
                </a:lnTo>
                <a:cubicBezTo>
                  <a:pt x="3239" y="0"/>
                  <a:pt x="3379" y="139"/>
                  <a:pt x="3379" y="311"/>
                </a:cubicBezTo>
                <a:lnTo>
                  <a:pt x="3379" y="4273"/>
                </a:lnTo>
                <a:cubicBezTo>
                  <a:pt x="3379" y="4445"/>
                  <a:pt x="3239" y="4584"/>
                  <a:pt x="3067" y="4584"/>
                </a:cubicBezTo>
              </a:path>
            </a:pathLst>
          </a:cu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2" name="TextBox 131">
            <a:extLst>
              <a:ext uri="{FF2B5EF4-FFF2-40B4-BE49-F238E27FC236}">
                <a16:creationId xmlns:a16="http://schemas.microsoft.com/office/drawing/2014/main" id="{2BBD6DDE-8A1E-5F96-EE8D-891B0121E23F}"/>
              </a:ext>
            </a:extLst>
          </p:cNvPr>
          <p:cNvSpPr txBox="1"/>
          <p:nvPr/>
        </p:nvSpPr>
        <p:spPr>
          <a:xfrm>
            <a:off x="5897449" y="5205851"/>
            <a:ext cx="1639442" cy="6901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ct val="150000"/>
              </a:lnSpc>
            </a:pPr>
            <a:r>
              <a:rPr lang="pl-PL" sz="900" spc="-15" dirty="0">
                <a:solidFill>
                  <a:srgbClr val="747993"/>
                </a:solidFill>
                <a:latin typeface="+mj-lt"/>
              </a:rPr>
              <a:t>Nie wiadomo które firmy są gotowe, a które potrzebują wsparcia</a:t>
            </a:r>
            <a:endParaRPr lang="en-US" sz="9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33" name="TextBox 132">
            <a:extLst>
              <a:ext uri="{FF2B5EF4-FFF2-40B4-BE49-F238E27FC236}">
                <a16:creationId xmlns:a16="http://schemas.microsoft.com/office/drawing/2014/main" id="{2B0CB29A-313E-BF03-89CF-9405F2F2E69B}"/>
              </a:ext>
            </a:extLst>
          </p:cNvPr>
          <p:cNvSpPr txBox="1"/>
          <p:nvPr/>
        </p:nvSpPr>
        <p:spPr>
          <a:xfrm>
            <a:off x="6258405" y="4854263"/>
            <a:ext cx="916918" cy="33637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sz="1100" b="1" spc="-15" dirty="0">
                <a:solidFill>
                  <a:srgbClr val="060E3B"/>
                </a:solidFill>
                <a:latin typeface="+mj-lt"/>
              </a:rPr>
              <a:t>Brak danych</a:t>
            </a:r>
            <a:endParaRPr lang="en-US" sz="1100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34" name="TextBox 133">
            <a:extLst>
              <a:ext uri="{FF2B5EF4-FFF2-40B4-BE49-F238E27FC236}">
                <a16:creationId xmlns:a16="http://schemas.microsoft.com/office/drawing/2014/main" id="{A244CFC1-5156-BE83-2F7B-3EDA1B0A07B5}"/>
              </a:ext>
            </a:extLst>
          </p:cNvPr>
          <p:cNvSpPr txBox="1"/>
          <p:nvPr/>
        </p:nvSpPr>
        <p:spPr>
          <a:xfrm>
            <a:off x="8034158" y="5207334"/>
            <a:ext cx="1639442" cy="6901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ct val="150000"/>
              </a:lnSpc>
            </a:pPr>
            <a:r>
              <a:rPr lang="pl-PL" sz="900" spc="-15" dirty="0">
                <a:solidFill>
                  <a:srgbClr val="747993"/>
                </a:solidFill>
                <a:latin typeface="+mj-lt"/>
              </a:rPr>
              <a:t>Koszty, wiedza, regulacje o narzędzia mogą działać różnie w B2B i B2C</a:t>
            </a:r>
            <a:endParaRPr lang="en-US" sz="9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35" name="TextBox 134">
            <a:extLst>
              <a:ext uri="{FF2B5EF4-FFF2-40B4-BE49-F238E27FC236}">
                <a16:creationId xmlns:a16="http://schemas.microsoft.com/office/drawing/2014/main" id="{02B3029E-B5C9-F14D-138E-0599C51610CA}"/>
              </a:ext>
            </a:extLst>
          </p:cNvPr>
          <p:cNvSpPr txBox="1"/>
          <p:nvPr/>
        </p:nvSpPr>
        <p:spPr>
          <a:xfrm>
            <a:off x="8251023" y="4854263"/>
            <a:ext cx="1200650" cy="33637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sz="1100" b="1" spc="-15" dirty="0">
                <a:solidFill>
                  <a:srgbClr val="060E3B"/>
                </a:solidFill>
                <a:latin typeface="+mj-lt"/>
              </a:rPr>
              <a:t>Brak mapy barier</a:t>
            </a:r>
            <a:endParaRPr lang="en-US" sz="1100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36" name="TextBox 135">
            <a:extLst>
              <a:ext uri="{FF2B5EF4-FFF2-40B4-BE49-F238E27FC236}">
                <a16:creationId xmlns:a16="http://schemas.microsoft.com/office/drawing/2014/main" id="{9CADC777-A732-7CEA-D6E7-43F4DCDE3B38}"/>
              </a:ext>
            </a:extLst>
          </p:cNvPr>
          <p:cNvSpPr txBox="1"/>
          <p:nvPr/>
        </p:nvSpPr>
        <p:spPr>
          <a:xfrm>
            <a:off x="10170870" y="5207337"/>
            <a:ext cx="1639442" cy="4824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ct val="150000"/>
              </a:lnSpc>
            </a:pPr>
            <a:r>
              <a:rPr lang="pl-PL" sz="900" spc="-15" dirty="0">
                <a:solidFill>
                  <a:srgbClr val="747993"/>
                </a:solidFill>
                <a:latin typeface="+mj-lt"/>
              </a:rPr>
              <a:t>Trudno projektować skuteczne instrumenty regionalne</a:t>
            </a:r>
            <a:endParaRPr lang="en-US" sz="9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37" name="TextBox 136">
            <a:extLst>
              <a:ext uri="{FF2B5EF4-FFF2-40B4-BE49-F238E27FC236}">
                <a16:creationId xmlns:a16="http://schemas.microsoft.com/office/drawing/2014/main" id="{2E22D41D-B99E-5AD9-7E62-DBDAE93B7110}"/>
              </a:ext>
            </a:extLst>
          </p:cNvPr>
          <p:cNvSpPr txBox="1"/>
          <p:nvPr/>
        </p:nvSpPr>
        <p:spPr>
          <a:xfrm>
            <a:off x="10414807" y="4855005"/>
            <a:ext cx="1150956" cy="33637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sz="1100" b="1" spc="-15" dirty="0">
                <a:solidFill>
                  <a:srgbClr val="060E3B"/>
                </a:solidFill>
                <a:latin typeface="+mj-lt"/>
              </a:rPr>
              <a:t>Brak priorytetów</a:t>
            </a:r>
            <a:endParaRPr lang="en-US" sz="1100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38" name="TextBox 29">
            <a:extLst>
              <a:ext uri="{FF2B5EF4-FFF2-40B4-BE49-F238E27FC236}">
                <a16:creationId xmlns:a16="http://schemas.microsoft.com/office/drawing/2014/main" id="{F0239C5D-214B-95EB-851C-57287652B0C9}"/>
              </a:ext>
            </a:extLst>
          </p:cNvPr>
          <p:cNvSpPr txBox="1"/>
          <p:nvPr/>
        </p:nvSpPr>
        <p:spPr>
          <a:xfrm>
            <a:off x="5716302" y="4874186"/>
            <a:ext cx="354584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/>
            <a:r>
              <a:rPr lang="en-US" sz="1400" b="1" spc="-145" dirty="0">
                <a:solidFill>
                  <a:srgbClr val="DD410C"/>
                </a:solidFill>
                <a:latin typeface="+mj-lt"/>
              </a:rPr>
              <a:t>01</a:t>
            </a:r>
          </a:p>
        </p:txBody>
      </p:sp>
      <p:sp>
        <p:nvSpPr>
          <p:cNvPr id="39" name="TextBox 30">
            <a:extLst>
              <a:ext uri="{FF2B5EF4-FFF2-40B4-BE49-F238E27FC236}">
                <a16:creationId xmlns:a16="http://schemas.microsoft.com/office/drawing/2014/main" id="{4C7C6F80-3A41-CB53-4DC5-B0B395FE7BD6}"/>
              </a:ext>
            </a:extLst>
          </p:cNvPr>
          <p:cNvSpPr txBox="1"/>
          <p:nvPr/>
        </p:nvSpPr>
        <p:spPr>
          <a:xfrm>
            <a:off x="7849547" y="4870476"/>
            <a:ext cx="359073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/>
            <a:r>
              <a:rPr lang="en-US" sz="1400" b="1" spc="-145" dirty="0">
                <a:solidFill>
                  <a:srgbClr val="FFC000"/>
                </a:solidFill>
                <a:latin typeface="+mj-lt"/>
              </a:rPr>
              <a:t>02</a:t>
            </a:r>
          </a:p>
        </p:txBody>
      </p:sp>
      <p:sp>
        <p:nvSpPr>
          <p:cNvPr id="40" name="TextBox 31">
            <a:extLst>
              <a:ext uri="{FF2B5EF4-FFF2-40B4-BE49-F238E27FC236}">
                <a16:creationId xmlns:a16="http://schemas.microsoft.com/office/drawing/2014/main" id="{65AB4084-61A5-04D7-7EEB-0B1DF1520846}"/>
              </a:ext>
            </a:extLst>
          </p:cNvPr>
          <p:cNvSpPr txBox="1"/>
          <p:nvPr/>
        </p:nvSpPr>
        <p:spPr>
          <a:xfrm>
            <a:off x="9985273" y="4866765"/>
            <a:ext cx="359073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/>
            <a:r>
              <a:rPr lang="en-US" sz="1400" b="1" spc="-145" dirty="0">
                <a:solidFill>
                  <a:srgbClr val="13A0C0"/>
                </a:solidFill>
                <a:latin typeface="+mj-lt"/>
              </a:rPr>
              <a:t>03</a:t>
            </a:r>
          </a:p>
        </p:txBody>
      </p:sp>
      <p:sp>
        <p:nvSpPr>
          <p:cNvPr id="42" name="Freeform: Shape 125">
            <a:extLst>
              <a:ext uri="{FF2B5EF4-FFF2-40B4-BE49-F238E27FC236}">
                <a16:creationId xmlns:a16="http://schemas.microsoft.com/office/drawing/2014/main" id="{E72A4A0A-D7BF-E64B-ECC8-7026EC5EB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8752" y="718691"/>
            <a:ext cx="4331369" cy="397558"/>
          </a:xfrm>
          <a:custGeom>
            <a:avLst/>
            <a:gdLst>
              <a:gd name="connsiteX0" fmla="*/ 16587980 w 16609380"/>
              <a:gd name="connsiteY0" fmla="*/ 758025 h 971008"/>
              <a:gd name="connsiteX1" fmla="*/ 16609380 w 16609380"/>
              <a:gd name="connsiteY1" fmla="*/ 913559 h 971008"/>
              <a:gd name="connsiteX2" fmla="*/ 16571616 w 16609380"/>
              <a:gd name="connsiteY2" fmla="*/ 916068 h 971008"/>
              <a:gd name="connsiteX3" fmla="*/ 16550214 w 16609380"/>
              <a:gd name="connsiteY3" fmla="*/ 766805 h 971008"/>
              <a:gd name="connsiteX4" fmla="*/ 210587 w 16609380"/>
              <a:gd name="connsiteY4" fmla="*/ 549293 h 971008"/>
              <a:gd name="connsiteX5" fmla="*/ 245918 w 16609380"/>
              <a:gd name="connsiteY5" fmla="*/ 565288 h 971008"/>
              <a:gd name="connsiteX6" fmla="*/ 211279 w 16609380"/>
              <a:gd name="connsiteY6" fmla="*/ 650510 h 971008"/>
              <a:gd name="connsiteX7" fmla="*/ 372290 w 16609380"/>
              <a:gd name="connsiteY7" fmla="*/ 677412 h 971008"/>
              <a:gd name="connsiteX8" fmla="*/ 131541 w 16609380"/>
              <a:gd name="connsiteY8" fmla="*/ 971008 h 971008"/>
              <a:gd name="connsiteX9" fmla="*/ 0 w 16609380"/>
              <a:gd name="connsiteY9" fmla="*/ 615209 h 971008"/>
              <a:gd name="connsiteX10" fmla="*/ 172882 w 16609380"/>
              <a:gd name="connsiteY10" fmla="*/ 644093 h 971008"/>
              <a:gd name="connsiteX11" fmla="*/ 16474308 w 16609380"/>
              <a:gd name="connsiteY11" fmla="*/ 472392 h 971008"/>
              <a:gd name="connsiteX12" fmla="*/ 16543466 w 16609380"/>
              <a:gd name="connsiteY12" fmla="*/ 612439 h 971008"/>
              <a:gd name="connsiteX13" fmla="*/ 16507000 w 16609380"/>
              <a:gd name="connsiteY13" fmla="*/ 624944 h 971008"/>
              <a:gd name="connsiteX14" fmla="*/ 16440356 w 16609380"/>
              <a:gd name="connsiteY14" fmla="*/ 492399 h 971008"/>
              <a:gd name="connsiteX15" fmla="*/ 383482 w 16609380"/>
              <a:gd name="connsiteY15" fmla="*/ 296618 h 971008"/>
              <a:gd name="connsiteX16" fmla="*/ 410737 w 16609380"/>
              <a:gd name="connsiteY16" fmla="*/ 322697 h 971008"/>
              <a:gd name="connsiteX17" fmla="*/ 316600 w 16609380"/>
              <a:gd name="connsiteY17" fmla="*/ 438192 h 971008"/>
              <a:gd name="connsiteX18" fmla="*/ 285633 w 16609380"/>
              <a:gd name="connsiteY18" fmla="*/ 415838 h 971008"/>
              <a:gd name="connsiteX19" fmla="*/ 383482 w 16609380"/>
              <a:gd name="connsiteY19" fmla="*/ 296618 h 971008"/>
              <a:gd name="connsiteX20" fmla="*/ 16272518 w 16609380"/>
              <a:gd name="connsiteY20" fmla="*/ 236198 h 971008"/>
              <a:gd name="connsiteX21" fmla="*/ 16378714 w 16609380"/>
              <a:gd name="connsiteY21" fmla="*/ 347063 h 971008"/>
              <a:gd name="connsiteX22" fmla="*/ 16350640 w 16609380"/>
              <a:gd name="connsiteY22" fmla="*/ 372260 h 971008"/>
              <a:gd name="connsiteX23" fmla="*/ 16248106 w 16609380"/>
              <a:gd name="connsiteY23" fmla="*/ 265174 h 971008"/>
              <a:gd name="connsiteX24" fmla="*/ 629789 w 16609380"/>
              <a:gd name="connsiteY24" fmla="*/ 109859 h 971008"/>
              <a:gd name="connsiteX25" fmla="*/ 646942 w 16609380"/>
              <a:gd name="connsiteY25" fmla="*/ 144589 h 971008"/>
              <a:gd name="connsiteX26" fmla="*/ 521921 w 16609380"/>
              <a:gd name="connsiteY26" fmla="*/ 223972 h 971008"/>
              <a:gd name="connsiteX27" fmla="*/ 499856 w 16609380"/>
              <a:gd name="connsiteY27" fmla="*/ 192963 h 971008"/>
              <a:gd name="connsiteX28" fmla="*/ 629789 w 16609380"/>
              <a:gd name="connsiteY28" fmla="*/ 109859 h 971008"/>
              <a:gd name="connsiteX29" fmla="*/ 16009184 w 16609380"/>
              <a:gd name="connsiteY29" fmla="*/ 71410 h 971008"/>
              <a:gd name="connsiteX30" fmla="*/ 16147982 w 16609380"/>
              <a:gd name="connsiteY30" fmla="*/ 142228 h 971008"/>
              <a:gd name="connsiteX31" fmla="*/ 16127974 w 16609380"/>
              <a:gd name="connsiteY31" fmla="*/ 174531 h 971008"/>
              <a:gd name="connsiteX32" fmla="*/ 15995430 w 16609380"/>
              <a:gd name="connsiteY32" fmla="*/ 106198 h 971008"/>
              <a:gd name="connsiteX33" fmla="*/ 926279 w 16609380"/>
              <a:gd name="connsiteY33" fmla="*/ 10986 h 971008"/>
              <a:gd name="connsiteX34" fmla="*/ 932546 w 16609380"/>
              <a:gd name="connsiteY34" fmla="*/ 49436 h 971008"/>
              <a:gd name="connsiteX35" fmla="*/ 787046 w 16609380"/>
              <a:gd name="connsiteY35" fmla="*/ 86605 h 971008"/>
              <a:gd name="connsiteX36" fmla="*/ 774503 w 16609380"/>
              <a:gd name="connsiteY36" fmla="*/ 49436 h 971008"/>
              <a:gd name="connsiteX37" fmla="*/ 926279 w 16609380"/>
              <a:gd name="connsiteY37" fmla="*/ 10986 h 971008"/>
              <a:gd name="connsiteX38" fmla="*/ 15708066 w 16609380"/>
              <a:gd name="connsiteY38" fmla="*/ 5495 h 971008"/>
              <a:gd name="connsiteX39" fmla="*/ 15862346 w 16609380"/>
              <a:gd name="connsiteY39" fmla="*/ 28923 h 971008"/>
              <a:gd name="connsiteX40" fmla="*/ 15853566 w 16609380"/>
              <a:gd name="connsiteY40" fmla="*/ 64683 h 971008"/>
              <a:gd name="connsiteX41" fmla="*/ 15704302 w 16609380"/>
              <a:gd name="connsiteY41" fmla="*/ 42487 h 971008"/>
              <a:gd name="connsiteX42" fmla="*/ 15402194 w 16609380"/>
              <a:gd name="connsiteY42" fmla="*/ 0 h 971008"/>
              <a:gd name="connsiteX43" fmla="*/ 15554744 w 16609380"/>
              <a:gd name="connsiteY43" fmla="*/ 0 h 971008"/>
              <a:gd name="connsiteX44" fmla="*/ 15554744 w 16609380"/>
              <a:gd name="connsiteY44" fmla="*/ 37211 h 971008"/>
              <a:gd name="connsiteX45" fmla="*/ 15402194 w 16609380"/>
              <a:gd name="connsiteY45" fmla="*/ 37211 h 971008"/>
              <a:gd name="connsiteX46" fmla="*/ 15094588 w 16609380"/>
              <a:gd name="connsiteY46" fmla="*/ 0 h 971008"/>
              <a:gd name="connsiteX47" fmla="*/ 15247150 w 16609380"/>
              <a:gd name="connsiteY47" fmla="*/ 0 h 971008"/>
              <a:gd name="connsiteX48" fmla="*/ 15247150 w 16609380"/>
              <a:gd name="connsiteY48" fmla="*/ 37211 h 971008"/>
              <a:gd name="connsiteX49" fmla="*/ 15094588 w 16609380"/>
              <a:gd name="connsiteY49" fmla="*/ 37211 h 971008"/>
              <a:gd name="connsiteX50" fmla="*/ 14792474 w 16609380"/>
              <a:gd name="connsiteY50" fmla="*/ 0 h 971008"/>
              <a:gd name="connsiteX51" fmla="*/ 14945026 w 16609380"/>
              <a:gd name="connsiteY51" fmla="*/ 0 h 971008"/>
              <a:gd name="connsiteX52" fmla="*/ 14945026 w 16609380"/>
              <a:gd name="connsiteY52" fmla="*/ 37211 h 971008"/>
              <a:gd name="connsiteX53" fmla="*/ 14792474 w 16609380"/>
              <a:gd name="connsiteY53" fmla="*/ 37211 h 971008"/>
              <a:gd name="connsiteX54" fmla="*/ 14484870 w 16609380"/>
              <a:gd name="connsiteY54" fmla="*/ 0 h 971008"/>
              <a:gd name="connsiteX55" fmla="*/ 14637422 w 16609380"/>
              <a:gd name="connsiteY55" fmla="*/ 0 h 971008"/>
              <a:gd name="connsiteX56" fmla="*/ 14637422 w 16609380"/>
              <a:gd name="connsiteY56" fmla="*/ 37211 h 971008"/>
              <a:gd name="connsiteX57" fmla="*/ 14484870 w 16609380"/>
              <a:gd name="connsiteY57" fmla="*/ 37211 h 971008"/>
              <a:gd name="connsiteX58" fmla="*/ 14182762 w 16609380"/>
              <a:gd name="connsiteY58" fmla="*/ 0 h 971008"/>
              <a:gd name="connsiteX59" fmla="*/ 14335322 w 16609380"/>
              <a:gd name="connsiteY59" fmla="*/ 0 h 971008"/>
              <a:gd name="connsiteX60" fmla="*/ 14335322 w 16609380"/>
              <a:gd name="connsiteY60" fmla="*/ 37211 h 971008"/>
              <a:gd name="connsiteX61" fmla="*/ 14182762 w 16609380"/>
              <a:gd name="connsiteY61" fmla="*/ 37211 h 971008"/>
              <a:gd name="connsiteX62" fmla="*/ 13880648 w 16609380"/>
              <a:gd name="connsiteY62" fmla="*/ 0 h 971008"/>
              <a:gd name="connsiteX63" fmla="*/ 14033200 w 16609380"/>
              <a:gd name="connsiteY63" fmla="*/ 0 h 971008"/>
              <a:gd name="connsiteX64" fmla="*/ 14033200 w 16609380"/>
              <a:gd name="connsiteY64" fmla="*/ 37211 h 971008"/>
              <a:gd name="connsiteX65" fmla="*/ 13880648 w 16609380"/>
              <a:gd name="connsiteY65" fmla="*/ 37211 h 971008"/>
              <a:gd name="connsiteX66" fmla="*/ 13573042 w 16609380"/>
              <a:gd name="connsiteY66" fmla="*/ 0 h 971008"/>
              <a:gd name="connsiteX67" fmla="*/ 13725604 w 16609380"/>
              <a:gd name="connsiteY67" fmla="*/ 0 h 971008"/>
              <a:gd name="connsiteX68" fmla="*/ 13725604 w 16609380"/>
              <a:gd name="connsiteY68" fmla="*/ 37211 h 971008"/>
              <a:gd name="connsiteX69" fmla="*/ 13573042 w 16609380"/>
              <a:gd name="connsiteY69" fmla="*/ 37211 h 971008"/>
              <a:gd name="connsiteX70" fmla="*/ 13270934 w 16609380"/>
              <a:gd name="connsiteY70" fmla="*/ 0 h 971008"/>
              <a:gd name="connsiteX71" fmla="*/ 13423486 w 16609380"/>
              <a:gd name="connsiteY71" fmla="*/ 0 h 971008"/>
              <a:gd name="connsiteX72" fmla="*/ 13423486 w 16609380"/>
              <a:gd name="connsiteY72" fmla="*/ 37211 h 971008"/>
              <a:gd name="connsiteX73" fmla="*/ 13270934 w 16609380"/>
              <a:gd name="connsiteY73" fmla="*/ 37211 h 971008"/>
              <a:gd name="connsiteX74" fmla="*/ 12963330 w 16609380"/>
              <a:gd name="connsiteY74" fmla="*/ 0 h 971008"/>
              <a:gd name="connsiteX75" fmla="*/ 13115880 w 16609380"/>
              <a:gd name="connsiteY75" fmla="*/ 0 h 971008"/>
              <a:gd name="connsiteX76" fmla="*/ 13115880 w 16609380"/>
              <a:gd name="connsiteY76" fmla="*/ 37211 h 971008"/>
              <a:gd name="connsiteX77" fmla="*/ 12963330 w 16609380"/>
              <a:gd name="connsiteY77" fmla="*/ 37211 h 971008"/>
              <a:gd name="connsiteX78" fmla="*/ 12661216 w 16609380"/>
              <a:gd name="connsiteY78" fmla="*/ 0 h 971008"/>
              <a:gd name="connsiteX79" fmla="*/ 12813778 w 16609380"/>
              <a:gd name="connsiteY79" fmla="*/ 0 h 971008"/>
              <a:gd name="connsiteX80" fmla="*/ 12813778 w 16609380"/>
              <a:gd name="connsiteY80" fmla="*/ 37211 h 971008"/>
              <a:gd name="connsiteX81" fmla="*/ 12661216 w 16609380"/>
              <a:gd name="connsiteY81" fmla="*/ 37211 h 971008"/>
              <a:gd name="connsiteX82" fmla="*/ 12353612 w 16609380"/>
              <a:gd name="connsiteY82" fmla="*/ 0 h 971008"/>
              <a:gd name="connsiteX83" fmla="*/ 12506164 w 16609380"/>
              <a:gd name="connsiteY83" fmla="*/ 0 h 971008"/>
              <a:gd name="connsiteX84" fmla="*/ 12506164 w 16609380"/>
              <a:gd name="connsiteY84" fmla="*/ 37211 h 971008"/>
              <a:gd name="connsiteX85" fmla="*/ 12353612 w 16609380"/>
              <a:gd name="connsiteY85" fmla="*/ 37211 h 971008"/>
              <a:gd name="connsiteX86" fmla="*/ 12051502 w 16609380"/>
              <a:gd name="connsiteY86" fmla="*/ 0 h 971008"/>
              <a:gd name="connsiteX87" fmla="*/ 12204054 w 16609380"/>
              <a:gd name="connsiteY87" fmla="*/ 0 h 971008"/>
              <a:gd name="connsiteX88" fmla="*/ 12204054 w 16609380"/>
              <a:gd name="connsiteY88" fmla="*/ 37211 h 971008"/>
              <a:gd name="connsiteX89" fmla="*/ 12051502 w 16609380"/>
              <a:gd name="connsiteY89" fmla="*/ 37211 h 971008"/>
              <a:gd name="connsiteX90" fmla="*/ 11743897 w 16609380"/>
              <a:gd name="connsiteY90" fmla="*/ 0 h 971008"/>
              <a:gd name="connsiteX91" fmla="*/ 11896449 w 16609380"/>
              <a:gd name="connsiteY91" fmla="*/ 0 h 971008"/>
              <a:gd name="connsiteX92" fmla="*/ 11896449 w 16609380"/>
              <a:gd name="connsiteY92" fmla="*/ 37211 h 971008"/>
              <a:gd name="connsiteX93" fmla="*/ 11743897 w 16609380"/>
              <a:gd name="connsiteY93" fmla="*/ 37211 h 971008"/>
              <a:gd name="connsiteX94" fmla="*/ 11441784 w 16609380"/>
              <a:gd name="connsiteY94" fmla="*/ 0 h 971008"/>
              <a:gd name="connsiteX95" fmla="*/ 11594336 w 16609380"/>
              <a:gd name="connsiteY95" fmla="*/ 0 h 971008"/>
              <a:gd name="connsiteX96" fmla="*/ 11594336 w 16609380"/>
              <a:gd name="connsiteY96" fmla="*/ 37211 h 971008"/>
              <a:gd name="connsiteX97" fmla="*/ 11441784 w 16609380"/>
              <a:gd name="connsiteY97" fmla="*/ 37211 h 971008"/>
              <a:gd name="connsiteX98" fmla="*/ 11134180 w 16609380"/>
              <a:gd name="connsiteY98" fmla="*/ 0 h 971008"/>
              <a:gd name="connsiteX99" fmla="*/ 11286742 w 16609380"/>
              <a:gd name="connsiteY99" fmla="*/ 0 h 971008"/>
              <a:gd name="connsiteX100" fmla="*/ 11286742 w 16609380"/>
              <a:gd name="connsiteY100" fmla="*/ 37211 h 971008"/>
              <a:gd name="connsiteX101" fmla="*/ 11134180 w 16609380"/>
              <a:gd name="connsiteY101" fmla="*/ 37211 h 971008"/>
              <a:gd name="connsiteX102" fmla="*/ 10832070 w 16609380"/>
              <a:gd name="connsiteY102" fmla="*/ 0 h 971008"/>
              <a:gd name="connsiteX103" fmla="*/ 10984622 w 16609380"/>
              <a:gd name="connsiteY103" fmla="*/ 0 h 971008"/>
              <a:gd name="connsiteX104" fmla="*/ 10984622 w 16609380"/>
              <a:gd name="connsiteY104" fmla="*/ 37211 h 971008"/>
              <a:gd name="connsiteX105" fmla="*/ 10832070 w 16609380"/>
              <a:gd name="connsiteY105" fmla="*/ 37211 h 971008"/>
              <a:gd name="connsiteX106" fmla="*/ 10524466 w 16609380"/>
              <a:gd name="connsiteY106" fmla="*/ 0 h 971008"/>
              <a:gd name="connsiteX107" fmla="*/ 10677018 w 16609380"/>
              <a:gd name="connsiteY107" fmla="*/ 0 h 971008"/>
              <a:gd name="connsiteX108" fmla="*/ 10677018 w 16609380"/>
              <a:gd name="connsiteY108" fmla="*/ 37211 h 971008"/>
              <a:gd name="connsiteX109" fmla="*/ 10524466 w 16609380"/>
              <a:gd name="connsiteY109" fmla="*/ 37211 h 971008"/>
              <a:gd name="connsiteX110" fmla="*/ 10222352 w 16609380"/>
              <a:gd name="connsiteY110" fmla="*/ 0 h 971008"/>
              <a:gd name="connsiteX111" fmla="*/ 10374914 w 16609380"/>
              <a:gd name="connsiteY111" fmla="*/ 0 h 971008"/>
              <a:gd name="connsiteX112" fmla="*/ 10374914 w 16609380"/>
              <a:gd name="connsiteY112" fmla="*/ 37211 h 971008"/>
              <a:gd name="connsiteX113" fmla="*/ 10222352 w 16609380"/>
              <a:gd name="connsiteY113" fmla="*/ 37211 h 971008"/>
              <a:gd name="connsiteX114" fmla="*/ 9914748 w 16609380"/>
              <a:gd name="connsiteY114" fmla="*/ 0 h 971008"/>
              <a:gd name="connsiteX115" fmla="*/ 10067300 w 16609380"/>
              <a:gd name="connsiteY115" fmla="*/ 0 h 971008"/>
              <a:gd name="connsiteX116" fmla="*/ 10067300 w 16609380"/>
              <a:gd name="connsiteY116" fmla="*/ 37211 h 971008"/>
              <a:gd name="connsiteX117" fmla="*/ 9914748 w 16609380"/>
              <a:gd name="connsiteY117" fmla="*/ 37211 h 971008"/>
              <a:gd name="connsiteX118" fmla="*/ 9612638 w 16609380"/>
              <a:gd name="connsiteY118" fmla="*/ 0 h 971008"/>
              <a:gd name="connsiteX119" fmla="*/ 9765190 w 16609380"/>
              <a:gd name="connsiteY119" fmla="*/ 0 h 971008"/>
              <a:gd name="connsiteX120" fmla="*/ 9765190 w 16609380"/>
              <a:gd name="connsiteY120" fmla="*/ 37211 h 971008"/>
              <a:gd name="connsiteX121" fmla="*/ 9612638 w 16609380"/>
              <a:gd name="connsiteY121" fmla="*/ 37211 h 971008"/>
              <a:gd name="connsiteX122" fmla="*/ 9310525 w 16609380"/>
              <a:gd name="connsiteY122" fmla="*/ 0 h 971008"/>
              <a:gd name="connsiteX123" fmla="*/ 9463077 w 16609380"/>
              <a:gd name="connsiteY123" fmla="*/ 0 h 971008"/>
              <a:gd name="connsiteX124" fmla="*/ 9463077 w 16609380"/>
              <a:gd name="connsiteY124" fmla="*/ 37211 h 971008"/>
              <a:gd name="connsiteX125" fmla="*/ 9310525 w 16609380"/>
              <a:gd name="connsiteY125" fmla="*/ 37211 h 971008"/>
              <a:gd name="connsiteX126" fmla="*/ 9002921 w 16609380"/>
              <a:gd name="connsiteY126" fmla="*/ 0 h 971008"/>
              <a:gd name="connsiteX127" fmla="*/ 9155473 w 16609380"/>
              <a:gd name="connsiteY127" fmla="*/ 0 h 971008"/>
              <a:gd name="connsiteX128" fmla="*/ 9155473 w 16609380"/>
              <a:gd name="connsiteY128" fmla="*/ 37211 h 971008"/>
              <a:gd name="connsiteX129" fmla="*/ 9002921 w 16609380"/>
              <a:gd name="connsiteY129" fmla="*/ 37211 h 971008"/>
              <a:gd name="connsiteX130" fmla="*/ 8695316 w 16609380"/>
              <a:gd name="connsiteY130" fmla="*/ 0 h 971008"/>
              <a:gd name="connsiteX131" fmla="*/ 8847878 w 16609380"/>
              <a:gd name="connsiteY131" fmla="*/ 0 h 971008"/>
              <a:gd name="connsiteX132" fmla="*/ 8847878 w 16609380"/>
              <a:gd name="connsiteY132" fmla="*/ 37211 h 971008"/>
              <a:gd name="connsiteX133" fmla="*/ 8695316 w 16609380"/>
              <a:gd name="connsiteY133" fmla="*/ 37211 h 971008"/>
              <a:gd name="connsiteX134" fmla="*/ 8393206 w 16609380"/>
              <a:gd name="connsiteY134" fmla="*/ 0 h 971008"/>
              <a:gd name="connsiteX135" fmla="*/ 8545758 w 16609380"/>
              <a:gd name="connsiteY135" fmla="*/ 0 h 971008"/>
              <a:gd name="connsiteX136" fmla="*/ 8545758 w 16609380"/>
              <a:gd name="connsiteY136" fmla="*/ 37211 h 971008"/>
              <a:gd name="connsiteX137" fmla="*/ 8393206 w 16609380"/>
              <a:gd name="connsiteY137" fmla="*/ 37211 h 971008"/>
              <a:gd name="connsiteX138" fmla="*/ 8091093 w 16609380"/>
              <a:gd name="connsiteY138" fmla="*/ 0 h 971008"/>
              <a:gd name="connsiteX139" fmla="*/ 8243645 w 16609380"/>
              <a:gd name="connsiteY139" fmla="*/ 0 h 971008"/>
              <a:gd name="connsiteX140" fmla="*/ 8243645 w 16609380"/>
              <a:gd name="connsiteY140" fmla="*/ 37211 h 971008"/>
              <a:gd name="connsiteX141" fmla="*/ 8091093 w 16609380"/>
              <a:gd name="connsiteY141" fmla="*/ 37211 h 971008"/>
              <a:gd name="connsiteX142" fmla="*/ 7783489 w 16609380"/>
              <a:gd name="connsiteY142" fmla="*/ 0 h 971008"/>
              <a:gd name="connsiteX143" fmla="*/ 7936051 w 16609380"/>
              <a:gd name="connsiteY143" fmla="*/ 0 h 971008"/>
              <a:gd name="connsiteX144" fmla="*/ 7936051 w 16609380"/>
              <a:gd name="connsiteY144" fmla="*/ 37211 h 971008"/>
              <a:gd name="connsiteX145" fmla="*/ 7783489 w 16609380"/>
              <a:gd name="connsiteY145" fmla="*/ 37211 h 971008"/>
              <a:gd name="connsiteX146" fmla="*/ 7481379 w 16609380"/>
              <a:gd name="connsiteY146" fmla="*/ 0 h 971008"/>
              <a:gd name="connsiteX147" fmla="*/ 7633931 w 16609380"/>
              <a:gd name="connsiteY147" fmla="*/ 0 h 971008"/>
              <a:gd name="connsiteX148" fmla="*/ 7633931 w 16609380"/>
              <a:gd name="connsiteY148" fmla="*/ 37211 h 971008"/>
              <a:gd name="connsiteX149" fmla="*/ 7481379 w 16609380"/>
              <a:gd name="connsiteY149" fmla="*/ 37211 h 971008"/>
              <a:gd name="connsiteX150" fmla="*/ 7173775 w 16609380"/>
              <a:gd name="connsiteY150" fmla="*/ 0 h 971008"/>
              <a:gd name="connsiteX151" fmla="*/ 7326327 w 16609380"/>
              <a:gd name="connsiteY151" fmla="*/ 0 h 971008"/>
              <a:gd name="connsiteX152" fmla="*/ 7326327 w 16609380"/>
              <a:gd name="connsiteY152" fmla="*/ 37211 h 971008"/>
              <a:gd name="connsiteX153" fmla="*/ 7173775 w 16609380"/>
              <a:gd name="connsiteY153" fmla="*/ 37211 h 971008"/>
              <a:gd name="connsiteX154" fmla="*/ 6871661 w 16609380"/>
              <a:gd name="connsiteY154" fmla="*/ 0 h 971008"/>
              <a:gd name="connsiteX155" fmla="*/ 7024223 w 16609380"/>
              <a:gd name="connsiteY155" fmla="*/ 0 h 971008"/>
              <a:gd name="connsiteX156" fmla="*/ 7024223 w 16609380"/>
              <a:gd name="connsiteY156" fmla="*/ 37211 h 971008"/>
              <a:gd name="connsiteX157" fmla="*/ 6871661 w 16609380"/>
              <a:gd name="connsiteY157" fmla="*/ 37211 h 971008"/>
              <a:gd name="connsiteX158" fmla="*/ 6564057 w 16609380"/>
              <a:gd name="connsiteY158" fmla="*/ 0 h 971008"/>
              <a:gd name="connsiteX159" fmla="*/ 6716609 w 16609380"/>
              <a:gd name="connsiteY159" fmla="*/ 0 h 971008"/>
              <a:gd name="connsiteX160" fmla="*/ 6716609 w 16609380"/>
              <a:gd name="connsiteY160" fmla="*/ 37211 h 971008"/>
              <a:gd name="connsiteX161" fmla="*/ 6564057 w 16609380"/>
              <a:gd name="connsiteY161" fmla="*/ 37211 h 971008"/>
              <a:gd name="connsiteX162" fmla="*/ 6261947 w 16609380"/>
              <a:gd name="connsiteY162" fmla="*/ 0 h 971008"/>
              <a:gd name="connsiteX163" fmla="*/ 6414499 w 16609380"/>
              <a:gd name="connsiteY163" fmla="*/ 0 h 971008"/>
              <a:gd name="connsiteX164" fmla="*/ 6414499 w 16609380"/>
              <a:gd name="connsiteY164" fmla="*/ 37211 h 971008"/>
              <a:gd name="connsiteX165" fmla="*/ 6261947 w 16609380"/>
              <a:gd name="connsiteY165" fmla="*/ 37211 h 971008"/>
              <a:gd name="connsiteX166" fmla="*/ 5959834 w 16609380"/>
              <a:gd name="connsiteY166" fmla="*/ 0 h 971008"/>
              <a:gd name="connsiteX167" fmla="*/ 6112386 w 16609380"/>
              <a:gd name="connsiteY167" fmla="*/ 0 h 971008"/>
              <a:gd name="connsiteX168" fmla="*/ 6112386 w 16609380"/>
              <a:gd name="connsiteY168" fmla="*/ 37211 h 971008"/>
              <a:gd name="connsiteX169" fmla="*/ 5959834 w 16609380"/>
              <a:gd name="connsiteY169" fmla="*/ 37211 h 971008"/>
              <a:gd name="connsiteX170" fmla="*/ 5652230 w 16609380"/>
              <a:gd name="connsiteY170" fmla="*/ 0 h 971008"/>
              <a:gd name="connsiteX171" fmla="*/ 5804782 w 16609380"/>
              <a:gd name="connsiteY171" fmla="*/ 0 h 971008"/>
              <a:gd name="connsiteX172" fmla="*/ 5804782 w 16609380"/>
              <a:gd name="connsiteY172" fmla="*/ 37211 h 971008"/>
              <a:gd name="connsiteX173" fmla="*/ 5652230 w 16609380"/>
              <a:gd name="connsiteY173" fmla="*/ 37211 h 971008"/>
              <a:gd name="connsiteX174" fmla="*/ 5344625 w 16609380"/>
              <a:gd name="connsiteY174" fmla="*/ 0 h 971008"/>
              <a:gd name="connsiteX175" fmla="*/ 5497187 w 16609380"/>
              <a:gd name="connsiteY175" fmla="*/ 0 h 971008"/>
              <a:gd name="connsiteX176" fmla="*/ 5497187 w 16609380"/>
              <a:gd name="connsiteY176" fmla="*/ 37211 h 971008"/>
              <a:gd name="connsiteX177" fmla="*/ 5344625 w 16609380"/>
              <a:gd name="connsiteY177" fmla="*/ 37211 h 971008"/>
              <a:gd name="connsiteX178" fmla="*/ 5042516 w 16609380"/>
              <a:gd name="connsiteY178" fmla="*/ 0 h 971008"/>
              <a:gd name="connsiteX179" fmla="*/ 5195068 w 16609380"/>
              <a:gd name="connsiteY179" fmla="*/ 0 h 971008"/>
              <a:gd name="connsiteX180" fmla="*/ 5195068 w 16609380"/>
              <a:gd name="connsiteY180" fmla="*/ 37211 h 971008"/>
              <a:gd name="connsiteX181" fmla="*/ 5042516 w 16609380"/>
              <a:gd name="connsiteY181" fmla="*/ 37211 h 971008"/>
              <a:gd name="connsiteX182" fmla="*/ 4740402 w 16609380"/>
              <a:gd name="connsiteY182" fmla="*/ 0 h 971008"/>
              <a:gd name="connsiteX183" fmla="*/ 4892954 w 16609380"/>
              <a:gd name="connsiteY183" fmla="*/ 0 h 971008"/>
              <a:gd name="connsiteX184" fmla="*/ 4892954 w 16609380"/>
              <a:gd name="connsiteY184" fmla="*/ 37211 h 971008"/>
              <a:gd name="connsiteX185" fmla="*/ 4740402 w 16609380"/>
              <a:gd name="connsiteY185" fmla="*/ 37211 h 971008"/>
              <a:gd name="connsiteX186" fmla="*/ 4432798 w 16609380"/>
              <a:gd name="connsiteY186" fmla="*/ 0 h 971008"/>
              <a:gd name="connsiteX187" fmla="*/ 4585360 w 16609380"/>
              <a:gd name="connsiteY187" fmla="*/ 0 h 971008"/>
              <a:gd name="connsiteX188" fmla="*/ 4585360 w 16609380"/>
              <a:gd name="connsiteY188" fmla="*/ 37211 h 971008"/>
              <a:gd name="connsiteX189" fmla="*/ 4432798 w 16609380"/>
              <a:gd name="connsiteY189" fmla="*/ 37211 h 971008"/>
              <a:gd name="connsiteX190" fmla="*/ 4130693 w 16609380"/>
              <a:gd name="connsiteY190" fmla="*/ 0 h 971008"/>
              <a:gd name="connsiteX191" fmla="*/ 4283240 w 16609380"/>
              <a:gd name="connsiteY191" fmla="*/ 0 h 971008"/>
              <a:gd name="connsiteX192" fmla="*/ 4283240 w 16609380"/>
              <a:gd name="connsiteY192" fmla="*/ 37211 h 971008"/>
              <a:gd name="connsiteX193" fmla="*/ 4130693 w 16609380"/>
              <a:gd name="connsiteY193" fmla="*/ 37211 h 971008"/>
              <a:gd name="connsiteX194" fmla="*/ 3823089 w 16609380"/>
              <a:gd name="connsiteY194" fmla="*/ 0 h 971008"/>
              <a:gd name="connsiteX195" fmla="*/ 3975640 w 16609380"/>
              <a:gd name="connsiteY195" fmla="*/ 0 h 971008"/>
              <a:gd name="connsiteX196" fmla="*/ 3975640 w 16609380"/>
              <a:gd name="connsiteY196" fmla="*/ 37211 h 971008"/>
              <a:gd name="connsiteX197" fmla="*/ 3823089 w 16609380"/>
              <a:gd name="connsiteY197" fmla="*/ 37211 h 971008"/>
              <a:gd name="connsiteX198" fmla="*/ 3520971 w 16609380"/>
              <a:gd name="connsiteY198" fmla="*/ 0 h 971008"/>
              <a:gd name="connsiteX199" fmla="*/ 3673537 w 16609380"/>
              <a:gd name="connsiteY199" fmla="*/ 0 h 971008"/>
              <a:gd name="connsiteX200" fmla="*/ 3673537 w 16609380"/>
              <a:gd name="connsiteY200" fmla="*/ 37211 h 971008"/>
              <a:gd name="connsiteX201" fmla="*/ 3520971 w 16609380"/>
              <a:gd name="connsiteY201" fmla="*/ 37211 h 971008"/>
              <a:gd name="connsiteX202" fmla="*/ 3213366 w 16609380"/>
              <a:gd name="connsiteY202" fmla="*/ 0 h 971008"/>
              <a:gd name="connsiteX203" fmla="*/ 3365918 w 16609380"/>
              <a:gd name="connsiteY203" fmla="*/ 0 h 971008"/>
              <a:gd name="connsiteX204" fmla="*/ 3365918 w 16609380"/>
              <a:gd name="connsiteY204" fmla="*/ 37211 h 971008"/>
              <a:gd name="connsiteX205" fmla="*/ 3213366 w 16609380"/>
              <a:gd name="connsiteY205" fmla="*/ 37211 h 971008"/>
              <a:gd name="connsiteX206" fmla="*/ 2911259 w 16609380"/>
              <a:gd name="connsiteY206" fmla="*/ 0 h 971008"/>
              <a:gd name="connsiteX207" fmla="*/ 3063808 w 16609380"/>
              <a:gd name="connsiteY207" fmla="*/ 0 h 971008"/>
              <a:gd name="connsiteX208" fmla="*/ 3063808 w 16609380"/>
              <a:gd name="connsiteY208" fmla="*/ 37211 h 971008"/>
              <a:gd name="connsiteX209" fmla="*/ 2911259 w 16609380"/>
              <a:gd name="connsiteY209" fmla="*/ 37211 h 971008"/>
              <a:gd name="connsiteX210" fmla="*/ 2603655 w 16609380"/>
              <a:gd name="connsiteY210" fmla="*/ 0 h 971008"/>
              <a:gd name="connsiteX211" fmla="*/ 2756214 w 16609380"/>
              <a:gd name="connsiteY211" fmla="*/ 0 h 971008"/>
              <a:gd name="connsiteX212" fmla="*/ 2756214 w 16609380"/>
              <a:gd name="connsiteY212" fmla="*/ 37211 h 971008"/>
              <a:gd name="connsiteX213" fmla="*/ 2603655 w 16609380"/>
              <a:gd name="connsiteY213" fmla="*/ 37211 h 971008"/>
              <a:gd name="connsiteX214" fmla="*/ 2301539 w 16609380"/>
              <a:gd name="connsiteY214" fmla="*/ 0 h 971008"/>
              <a:gd name="connsiteX215" fmla="*/ 2454091 w 16609380"/>
              <a:gd name="connsiteY215" fmla="*/ 0 h 971008"/>
              <a:gd name="connsiteX216" fmla="*/ 2454091 w 16609380"/>
              <a:gd name="connsiteY216" fmla="*/ 37211 h 971008"/>
              <a:gd name="connsiteX217" fmla="*/ 2301539 w 16609380"/>
              <a:gd name="connsiteY217" fmla="*/ 37211 h 971008"/>
              <a:gd name="connsiteX218" fmla="*/ 1993934 w 16609380"/>
              <a:gd name="connsiteY218" fmla="*/ 0 h 971008"/>
              <a:gd name="connsiteX219" fmla="*/ 2146497 w 16609380"/>
              <a:gd name="connsiteY219" fmla="*/ 0 h 971008"/>
              <a:gd name="connsiteX220" fmla="*/ 2146497 w 16609380"/>
              <a:gd name="connsiteY220" fmla="*/ 37211 h 971008"/>
              <a:gd name="connsiteX221" fmla="*/ 1993934 w 16609380"/>
              <a:gd name="connsiteY221" fmla="*/ 37211 h 971008"/>
              <a:gd name="connsiteX222" fmla="*/ 1691825 w 16609380"/>
              <a:gd name="connsiteY222" fmla="*/ 0 h 971008"/>
              <a:gd name="connsiteX223" fmla="*/ 1844377 w 16609380"/>
              <a:gd name="connsiteY223" fmla="*/ 0 h 971008"/>
              <a:gd name="connsiteX224" fmla="*/ 1844377 w 16609380"/>
              <a:gd name="connsiteY224" fmla="*/ 37211 h 971008"/>
              <a:gd name="connsiteX225" fmla="*/ 1691825 w 16609380"/>
              <a:gd name="connsiteY225" fmla="*/ 37211 h 971008"/>
              <a:gd name="connsiteX226" fmla="*/ 1384221 w 16609380"/>
              <a:gd name="connsiteY226" fmla="*/ 0 h 971008"/>
              <a:gd name="connsiteX227" fmla="*/ 1536772 w 16609380"/>
              <a:gd name="connsiteY227" fmla="*/ 0 h 971008"/>
              <a:gd name="connsiteX228" fmla="*/ 1536772 w 16609380"/>
              <a:gd name="connsiteY228" fmla="*/ 37211 h 971008"/>
              <a:gd name="connsiteX229" fmla="*/ 1384221 w 16609380"/>
              <a:gd name="connsiteY229" fmla="*/ 37211 h 971008"/>
              <a:gd name="connsiteX230" fmla="*/ 1082107 w 16609380"/>
              <a:gd name="connsiteY230" fmla="*/ 0 h 971008"/>
              <a:gd name="connsiteX231" fmla="*/ 1085831 w 16609380"/>
              <a:gd name="connsiteY231" fmla="*/ 0 h 971008"/>
              <a:gd name="connsiteX232" fmla="*/ 1234670 w 16609380"/>
              <a:gd name="connsiteY232" fmla="*/ 0 h 971008"/>
              <a:gd name="connsiteX233" fmla="*/ 1234670 w 16609380"/>
              <a:gd name="connsiteY233" fmla="*/ 37211 h 971008"/>
              <a:gd name="connsiteX234" fmla="*/ 1082107 w 16609380"/>
              <a:gd name="connsiteY234" fmla="*/ 37211 h 97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</a:cxnLst>
            <a:rect l="l" t="t" r="r" b="b"/>
            <a:pathLst>
              <a:path w="16609380" h="971008">
                <a:moveTo>
                  <a:pt x="16587980" y="758025"/>
                </a:moveTo>
                <a:cubicBezTo>
                  <a:pt x="16599310" y="809452"/>
                  <a:pt x="16606862" y="860878"/>
                  <a:pt x="16609380" y="913559"/>
                </a:cubicBezTo>
                <a:lnTo>
                  <a:pt x="16571616" y="916068"/>
                </a:lnTo>
                <a:cubicBezTo>
                  <a:pt x="16569098" y="865896"/>
                  <a:pt x="16561544" y="815723"/>
                  <a:pt x="16550214" y="766805"/>
                </a:cubicBezTo>
                <a:close/>
                <a:moveTo>
                  <a:pt x="210587" y="549293"/>
                </a:moveTo>
                <a:lnTo>
                  <a:pt x="245918" y="565288"/>
                </a:lnTo>
                <a:lnTo>
                  <a:pt x="211279" y="650510"/>
                </a:lnTo>
                <a:lnTo>
                  <a:pt x="372290" y="677412"/>
                </a:lnTo>
                <a:lnTo>
                  <a:pt x="131541" y="971008"/>
                </a:lnTo>
                <a:lnTo>
                  <a:pt x="0" y="615209"/>
                </a:lnTo>
                <a:lnTo>
                  <a:pt x="172882" y="644093"/>
                </a:lnTo>
                <a:close/>
                <a:moveTo>
                  <a:pt x="16474308" y="472392"/>
                </a:moveTo>
                <a:cubicBezTo>
                  <a:pt x="16500714" y="516157"/>
                  <a:pt x="16523348" y="563673"/>
                  <a:pt x="16543466" y="612439"/>
                </a:cubicBezTo>
                <a:lnTo>
                  <a:pt x="16507000" y="624944"/>
                </a:lnTo>
                <a:cubicBezTo>
                  <a:pt x="16489396" y="579928"/>
                  <a:pt x="16465504" y="534913"/>
                  <a:pt x="16440356" y="492399"/>
                </a:cubicBezTo>
                <a:close/>
                <a:moveTo>
                  <a:pt x="383482" y="296618"/>
                </a:moveTo>
                <a:lnTo>
                  <a:pt x="410737" y="322697"/>
                </a:lnTo>
                <a:cubicBezTo>
                  <a:pt x="376051" y="358712"/>
                  <a:pt x="345085" y="395968"/>
                  <a:pt x="316600" y="438192"/>
                </a:cubicBezTo>
                <a:lnTo>
                  <a:pt x="285633" y="415838"/>
                </a:lnTo>
                <a:cubicBezTo>
                  <a:pt x="314125" y="373614"/>
                  <a:pt x="347575" y="333874"/>
                  <a:pt x="383482" y="296618"/>
                </a:cubicBezTo>
                <a:close/>
                <a:moveTo>
                  <a:pt x="16272518" y="236198"/>
                </a:moveTo>
                <a:cubicBezTo>
                  <a:pt x="16310358" y="268954"/>
                  <a:pt x="16345756" y="308008"/>
                  <a:pt x="16378714" y="347063"/>
                </a:cubicBezTo>
                <a:lnTo>
                  <a:pt x="16350640" y="372260"/>
                </a:lnTo>
                <a:cubicBezTo>
                  <a:pt x="16318902" y="333205"/>
                  <a:pt x="16284724" y="296670"/>
                  <a:pt x="16248106" y="265174"/>
                </a:cubicBezTo>
                <a:close/>
                <a:moveTo>
                  <a:pt x="629789" y="109859"/>
                </a:moveTo>
                <a:lnTo>
                  <a:pt x="646942" y="144589"/>
                </a:lnTo>
                <a:cubicBezTo>
                  <a:pt x="604042" y="166915"/>
                  <a:pt x="562372" y="194203"/>
                  <a:pt x="521921" y="223972"/>
                </a:cubicBezTo>
                <a:lnTo>
                  <a:pt x="499856" y="192963"/>
                </a:lnTo>
                <a:cubicBezTo>
                  <a:pt x="541540" y="161954"/>
                  <a:pt x="584440" y="134666"/>
                  <a:pt x="629789" y="109859"/>
                </a:cubicBezTo>
                <a:close/>
                <a:moveTo>
                  <a:pt x="16009184" y="71410"/>
                </a:moveTo>
                <a:cubicBezTo>
                  <a:pt x="16057952" y="91289"/>
                  <a:pt x="16104216" y="114895"/>
                  <a:pt x="16147982" y="142228"/>
                </a:cubicBezTo>
                <a:lnTo>
                  <a:pt x="16127974" y="174531"/>
                </a:lnTo>
                <a:cubicBezTo>
                  <a:pt x="16086710" y="148440"/>
                  <a:pt x="16040446" y="126077"/>
                  <a:pt x="15995430" y="106198"/>
                </a:cubicBezTo>
                <a:close/>
                <a:moveTo>
                  <a:pt x="926279" y="10986"/>
                </a:moveTo>
                <a:lnTo>
                  <a:pt x="932546" y="49436"/>
                </a:lnTo>
                <a:cubicBezTo>
                  <a:pt x="883628" y="57126"/>
                  <a:pt x="834715" y="69943"/>
                  <a:pt x="787046" y="86605"/>
                </a:cubicBezTo>
                <a:lnTo>
                  <a:pt x="774503" y="49436"/>
                </a:lnTo>
                <a:cubicBezTo>
                  <a:pt x="823433" y="32774"/>
                  <a:pt x="874848" y="19958"/>
                  <a:pt x="926279" y="10986"/>
                </a:cubicBezTo>
                <a:close/>
                <a:moveTo>
                  <a:pt x="15708066" y="5495"/>
                </a:moveTo>
                <a:cubicBezTo>
                  <a:pt x="15759492" y="9194"/>
                  <a:pt x="15810920" y="16593"/>
                  <a:pt x="15862346" y="28923"/>
                </a:cubicBezTo>
                <a:lnTo>
                  <a:pt x="15853566" y="64683"/>
                </a:lnTo>
                <a:cubicBezTo>
                  <a:pt x="15804648" y="53585"/>
                  <a:pt x="15754476" y="46187"/>
                  <a:pt x="15704302" y="42487"/>
                </a:cubicBezTo>
                <a:close/>
                <a:moveTo>
                  <a:pt x="15402194" y="0"/>
                </a:moveTo>
                <a:lnTo>
                  <a:pt x="15554744" y="0"/>
                </a:lnTo>
                <a:lnTo>
                  <a:pt x="15554744" y="37211"/>
                </a:lnTo>
                <a:lnTo>
                  <a:pt x="15402194" y="37211"/>
                </a:lnTo>
                <a:close/>
                <a:moveTo>
                  <a:pt x="15094588" y="0"/>
                </a:moveTo>
                <a:lnTo>
                  <a:pt x="15247150" y="0"/>
                </a:lnTo>
                <a:lnTo>
                  <a:pt x="15247150" y="37211"/>
                </a:lnTo>
                <a:lnTo>
                  <a:pt x="15094588" y="37211"/>
                </a:lnTo>
                <a:close/>
                <a:moveTo>
                  <a:pt x="14792474" y="0"/>
                </a:moveTo>
                <a:lnTo>
                  <a:pt x="14945026" y="0"/>
                </a:lnTo>
                <a:lnTo>
                  <a:pt x="14945026" y="37211"/>
                </a:lnTo>
                <a:lnTo>
                  <a:pt x="14792474" y="37211"/>
                </a:lnTo>
                <a:close/>
                <a:moveTo>
                  <a:pt x="14484870" y="0"/>
                </a:moveTo>
                <a:lnTo>
                  <a:pt x="14637422" y="0"/>
                </a:lnTo>
                <a:lnTo>
                  <a:pt x="14637422" y="37211"/>
                </a:lnTo>
                <a:lnTo>
                  <a:pt x="14484870" y="37211"/>
                </a:lnTo>
                <a:close/>
                <a:moveTo>
                  <a:pt x="14182762" y="0"/>
                </a:moveTo>
                <a:lnTo>
                  <a:pt x="14335322" y="0"/>
                </a:lnTo>
                <a:lnTo>
                  <a:pt x="14335322" y="37211"/>
                </a:lnTo>
                <a:lnTo>
                  <a:pt x="14182762" y="37211"/>
                </a:lnTo>
                <a:close/>
                <a:moveTo>
                  <a:pt x="13880648" y="0"/>
                </a:moveTo>
                <a:lnTo>
                  <a:pt x="14033200" y="0"/>
                </a:lnTo>
                <a:lnTo>
                  <a:pt x="14033200" y="37211"/>
                </a:lnTo>
                <a:lnTo>
                  <a:pt x="13880648" y="37211"/>
                </a:lnTo>
                <a:close/>
                <a:moveTo>
                  <a:pt x="13573042" y="0"/>
                </a:moveTo>
                <a:lnTo>
                  <a:pt x="13725604" y="0"/>
                </a:lnTo>
                <a:lnTo>
                  <a:pt x="13725604" y="37211"/>
                </a:lnTo>
                <a:lnTo>
                  <a:pt x="13573042" y="37211"/>
                </a:lnTo>
                <a:close/>
                <a:moveTo>
                  <a:pt x="13270934" y="0"/>
                </a:moveTo>
                <a:lnTo>
                  <a:pt x="13423486" y="0"/>
                </a:lnTo>
                <a:lnTo>
                  <a:pt x="13423486" y="37211"/>
                </a:lnTo>
                <a:lnTo>
                  <a:pt x="13270934" y="37211"/>
                </a:lnTo>
                <a:close/>
                <a:moveTo>
                  <a:pt x="12963330" y="0"/>
                </a:moveTo>
                <a:lnTo>
                  <a:pt x="13115880" y="0"/>
                </a:lnTo>
                <a:lnTo>
                  <a:pt x="13115880" y="37211"/>
                </a:lnTo>
                <a:lnTo>
                  <a:pt x="12963330" y="37211"/>
                </a:lnTo>
                <a:close/>
                <a:moveTo>
                  <a:pt x="12661216" y="0"/>
                </a:moveTo>
                <a:lnTo>
                  <a:pt x="12813778" y="0"/>
                </a:lnTo>
                <a:lnTo>
                  <a:pt x="12813778" y="37211"/>
                </a:lnTo>
                <a:lnTo>
                  <a:pt x="12661216" y="37211"/>
                </a:lnTo>
                <a:close/>
                <a:moveTo>
                  <a:pt x="12353612" y="0"/>
                </a:moveTo>
                <a:lnTo>
                  <a:pt x="12506164" y="0"/>
                </a:lnTo>
                <a:lnTo>
                  <a:pt x="12506164" y="37211"/>
                </a:lnTo>
                <a:lnTo>
                  <a:pt x="12353612" y="37211"/>
                </a:lnTo>
                <a:close/>
                <a:moveTo>
                  <a:pt x="12051502" y="0"/>
                </a:moveTo>
                <a:lnTo>
                  <a:pt x="12204054" y="0"/>
                </a:lnTo>
                <a:lnTo>
                  <a:pt x="12204054" y="37211"/>
                </a:lnTo>
                <a:lnTo>
                  <a:pt x="12051502" y="37211"/>
                </a:lnTo>
                <a:close/>
                <a:moveTo>
                  <a:pt x="11743897" y="0"/>
                </a:moveTo>
                <a:lnTo>
                  <a:pt x="11896449" y="0"/>
                </a:lnTo>
                <a:lnTo>
                  <a:pt x="11896449" y="37211"/>
                </a:lnTo>
                <a:lnTo>
                  <a:pt x="11743897" y="37211"/>
                </a:lnTo>
                <a:close/>
                <a:moveTo>
                  <a:pt x="11441784" y="0"/>
                </a:moveTo>
                <a:lnTo>
                  <a:pt x="11594336" y="0"/>
                </a:lnTo>
                <a:lnTo>
                  <a:pt x="11594336" y="37211"/>
                </a:lnTo>
                <a:lnTo>
                  <a:pt x="11441784" y="37211"/>
                </a:lnTo>
                <a:close/>
                <a:moveTo>
                  <a:pt x="11134180" y="0"/>
                </a:moveTo>
                <a:lnTo>
                  <a:pt x="11286742" y="0"/>
                </a:lnTo>
                <a:lnTo>
                  <a:pt x="11286742" y="37211"/>
                </a:lnTo>
                <a:lnTo>
                  <a:pt x="11134180" y="37211"/>
                </a:lnTo>
                <a:close/>
                <a:moveTo>
                  <a:pt x="10832070" y="0"/>
                </a:moveTo>
                <a:lnTo>
                  <a:pt x="10984622" y="0"/>
                </a:lnTo>
                <a:lnTo>
                  <a:pt x="10984622" y="37211"/>
                </a:lnTo>
                <a:lnTo>
                  <a:pt x="10832070" y="37211"/>
                </a:lnTo>
                <a:close/>
                <a:moveTo>
                  <a:pt x="10524466" y="0"/>
                </a:moveTo>
                <a:lnTo>
                  <a:pt x="10677018" y="0"/>
                </a:lnTo>
                <a:lnTo>
                  <a:pt x="10677018" y="37211"/>
                </a:lnTo>
                <a:lnTo>
                  <a:pt x="10524466" y="37211"/>
                </a:lnTo>
                <a:close/>
                <a:moveTo>
                  <a:pt x="10222352" y="0"/>
                </a:moveTo>
                <a:lnTo>
                  <a:pt x="10374914" y="0"/>
                </a:lnTo>
                <a:lnTo>
                  <a:pt x="10374914" y="37211"/>
                </a:lnTo>
                <a:lnTo>
                  <a:pt x="10222352" y="37211"/>
                </a:lnTo>
                <a:close/>
                <a:moveTo>
                  <a:pt x="9914748" y="0"/>
                </a:moveTo>
                <a:lnTo>
                  <a:pt x="10067300" y="0"/>
                </a:lnTo>
                <a:lnTo>
                  <a:pt x="10067300" y="37211"/>
                </a:lnTo>
                <a:lnTo>
                  <a:pt x="9914748" y="37211"/>
                </a:lnTo>
                <a:close/>
                <a:moveTo>
                  <a:pt x="9612638" y="0"/>
                </a:moveTo>
                <a:lnTo>
                  <a:pt x="9765190" y="0"/>
                </a:lnTo>
                <a:lnTo>
                  <a:pt x="9765190" y="37211"/>
                </a:lnTo>
                <a:lnTo>
                  <a:pt x="9612638" y="37211"/>
                </a:lnTo>
                <a:close/>
                <a:moveTo>
                  <a:pt x="9310525" y="0"/>
                </a:moveTo>
                <a:lnTo>
                  <a:pt x="9463077" y="0"/>
                </a:lnTo>
                <a:lnTo>
                  <a:pt x="9463077" y="37211"/>
                </a:lnTo>
                <a:lnTo>
                  <a:pt x="9310525" y="37211"/>
                </a:lnTo>
                <a:close/>
                <a:moveTo>
                  <a:pt x="9002921" y="0"/>
                </a:moveTo>
                <a:lnTo>
                  <a:pt x="9155473" y="0"/>
                </a:lnTo>
                <a:lnTo>
                  <a:pt x="9155473" y="37211"/>
                </a:lnTo>
                <a:lnTo>
                  <a:pt x="9002921" y="37211"/>
                </a:lnTo>
                <a:close/>
                <a:moveTo>
                  <a:pt x="8695316" y="0"/>
                </a:moveTo>
                <a:lnTo>
                  <a:pt x="8847878" y="0"/>
                </a:lnTo>
                <a:lnTo>
                  <a:pt x="8847878" y="37211"/>
                </a:lnTo>
                <a:lnTo>
                  <a:pt x="8695316" y="37211"/>
                </a:lnTo>
                <a:close/>
                <a:moveTo>
                  <a:pt x="8393206" y="0"/>
                </a:moveTo>
                <a:lnTo>
                  <a:pt x="8545758" y="0"/>
                </a:lnTo>
                <a:lnTo>
                  <a:pt x="8545758" y="37211"/>
                </a:lnTo>
                <a:lnTo>
                  <a:pt x="8393206" y="37211"/>
                </a:lnTo>
                <a:close/>
                <a:moveTo>
                  <a:pt x="8091093" y="0"/>
                </a:moveTo>
                <a:lnTo>
                  <a:pt x="8243645" y="0"/>
                </a:lnTo>
                <a:lnTo>
                  <a:pt x="8243645" y="37211"/>
                </a:lnTo>
                <a:lnTo>
                  <a:pt x="8091093" y="37211"/>
                </a:lnTo>
                <a:close/>
                <a:moveTo>
                  <a:pt x="7783489" y="0"/>
                </a:moveTo>
                <a:lnTo>
                  <a:pt x="7936051" y="0"/>
                </a:lnTo>
                <a:lnTo>
                  <a:pt x="7936051" y="37211"/>
                </a:lnTo>
                <a:lnTo>
                  <a:pt x="7783489" y="37211"/>
                </a:lnTo>
                <a:close/>
                <a:moveTo>
                  <a:pt x="7481379" y="0"/>
                </a:moveTo>
                <a:lnTo>
                  <a:pt x="7633931" y="0"/>
                </a:lnTo>
                <a:lnTo>
                  <a:pt x="7633931" y="37211"/>
                </a:lnTo>
                <a:lnTo>
                  <a:pt x="7481379" y="37211"/>
                </a:lnTo>
                <a:close/>
                <a:moveTo>
                  <a:pt x="7173775" y="0"/>
                </a:moveTo>
                <a:lnTo>
                  <a:pt x="7326327" y="0"/>
                </a:lnTo>
                <a:lnTo>
                  <a:pt x="7326327" y="37211"/>
                </a:lnTo>
                <a:lnTo>
                  <a:pt x="7173775" y="37211"/>
                </a:lnTo>
                <a:close/>
                <a:moveTo>
                  <a:pt x="6871661" y="0"/>
                </a:moveTo>
                <a:lnTo>
                  <a:pt x="7024223" y="0"/>
                </a:lnTo>
                <a:lnTo>
                  <a:pt x="7024223" y="37211"/>
                </a:lnTo>
                <a:lnTo>
                  <a:pt x="6871661" y="37211"/>
                </a:lnTo>
                <a:close/>
                <a:moveTo>
                  <a:pt x="6564057" y="0"/>
                </a:moveTo>
                <a:lnTo>
                  <a:pt x="6716609" y="0"/>
                </a:lnTo>
                <a:lnTo>
                  <a:pt x="6716609" y="37211"/>
                </a:lnTo>
                <a:lnTo>
                  <a:pt x="6564057" y="37211"/>
                </a:lnTo>
                <a:close/>
                <a:moveTo>
                  <a:pt x="6261947" y="0"/>
                </a:moveTo>
                <a:lnTo>
                  <a:pt x="6414499" y="0"/>
                </a:lnTo>
                <a:lnTo>
                  <a:pt x="6414499" y="37211"/>
                </a:lnTo>
                <a:lnTo>
                  <a:pt x="6261947" y="37211"/>
                </a:lnTo>
                <a:close/>
                <a:moveTo>
                  <a:pt x="5959834" y="0"/>
                </a:moveTo>
                <a:lnTo>
                  <a:pt x="6112386" y="0"/>
                </a:lnTo>
                <a:lnTo>
                  <a:pt x="6112386" y="37211"/>
                </a:lnTo>
                <a:lnTo>
                  <a:pt x="5959834" y="37211"/>
                </a:lnTo>
                <a:close/>
                <a:moveTo>
                  <a:pt x="5652230" y="0"/>
                </a:moveTo>
                <a:lnTo>
                  <a:pt x="5804782" y="0"/>
                </a:lnTo>
                <a:lnTo>
                  <a:pt x="5804782" y="37211"/>
                </a:lnTo>
                <a:lnTo>
                  <a:pt x="5652230" y="37211"/>
                </a:lnTo>
                <a:close/>
                <a:moveTo>
                  <a:pt x="5344625" y="0"/>
                </a:moveTo>
                <a:lnTo>
                  <a:pt x="5497187" y="0"/>
                </a:lnTo>
                <a:lnTo>
                  <a:pt x="5497187" y="37211"/>
                </a:lnTo>
                <a:lnTo>
                  <a:pt x="5344625" y="37211"/>
                </a:lnTo>
                <a:close/>
                <a:moveTo>
                  <a:pt x="5042516" y="0"/>
                </a:moveTo>
                <a:lnTo>
                  <a:pt x="5195068" y="0"/>
                </a:lnTo>
                <a:lnTo>
                  <a:pt x="5195068" y="37211"/>
                </a:lnTo>
                <a:lnTo>
                  <a:pt x="5042516" y="37211"/>
                </a:lnTo>
                <a:close/>
                <a:moveTo>
                  <a:pt x="4740402" y="0"/>
                </a:moveTo>
                <a:lnTo>
                  <a:pt x="4892954" y="0"/>
                </a:lnTo>
                <a:lnTo>
                  <a:pt x="4892954" y="37211"/>
                </a:lnTo>
                <a:lnTo>
                  <a:pt x="4740402" y="37211"/>
                </a:lnTo>
                <a:close/>
                <a:moveTo>
                  <a:pt x="4432798" y="0"/>
                </a:moveTo>
                <a:lnTo>
                  <a:pt x="4585360" y="0"/>
                </a:lnTo>
                <a:lnTo>
                  <a:pt x="4585360" y="37211"/>
                </a:lnTo>
                <a:lnTo>
                  <a:pt x="4432798" y="37211"/>
                </a:lnTo>
                <a:close/>
                <a:moveTo>
                  <a:pt x="4130693" y="0"/>
                </a:moveTo>
                <a:lnTo>
                  <a:pt x="4283240" y="0"/>
                </a:lnTo>
                <a:lnTo>
                  <a:pt x="4283240" y="37211"/>
                </a:lnTo>
                <a:lnTo>
                  <a:pt x="4130693" y="37211"/>
                </a:lnTo>
                <a:close/>
                <a:moveTo>
                  <a:pt x="3823089" y="0"/>
                </a:moveTo>
                <a:lnTo>
                  <a:pt x="3975640" y="0"/>
                </a:lnTo>
                <a:lnTo>
                  <a:pt x="3975640" y="37211"/>
                </a:lnTo>
                <a:lnTo>
                  <a:pt x="3823089" y="37211"/>
                </a:lnTo>
                <a:close/>
                <a:moveTo>
                  <a:pt x="3520971" y="0"/>
                </a:moveTo>
                <a:lnTo>
                  <a:pt x="3673537" y="0"/>
                </a:lnTo>
                <a:lnTo>
                  <a:pt x="3673537" y="37211"/>
                </a:lnTo>
                <a:lnTo>
                  <a:pt x="3520971" y="37211"/>
                </a:lnTo>
                <a:close/>
                <a:moveTo>
                  <a:pt x="3213366" y="0"/>
                </a:moveTo>
                <a:lnTo>
                  <a:pt x="3365918" y="0"/>
                </a:lnTo>
                <a:lnTo>
                  <a:pt x="3365918" y="37211"/>
                </a:lnTo>
                <a:lnTo>
                  <a:pt x="3213366" y="37211"/>
                </a:lnTo>
                <a:close/>
                <a:moveTo>
                  <a:pt x="2911259" y="0"/>
                </a:moveTo>
                <a:lnTo>
                  <a:pt x="3063808" y="0"/>
                </a:lnTo>
                <a:lnTo>
                  <a:pt x="3063808" y="37211"/>
                </a:lnTo>
                <a:lnTo>
                  <a:pt x="2911259" y="37211"/>
                </a:lnTo>
                <a:close/>
                <a:moveTo>
                  <a:pt x="2603655" y="0"/>
                </a:moveTo>
                <a:lnTo>
                  <a:pt x="2756214" y="0"/>
                </a:lnTo>
                <a:lnTo>
                  <a:pt x="2756214" y="37211"/>
                </a:lnTo>
                <a:lnTo>
                  <a:pt x="2603655" y="37211"/>
                </a:lnTo>
                <a:close/>
                <a:moveTo>
                  <a:pt x="2301539" y="0"/>
                </a:moveTo>
                <a:lnTo>
                  <a:pt x="2454091" y="0"/>
                </a:lnTo>
                <a:lnTo>
                  <a:pt x="2454091" y="37211"/>
                </a:lnTo>
                <a:lnTo>
                  <a:pt x="2301539" y="37211"/>
                </a:lnTo>
                <a:close/>
                <a:moveTo>
                  <a:pt x="1993934" y="0"/>
                </a:moveTo>
                <a:lnTo>
                  <a:pt x="2146497" y="0"/>
                </a:lnTo>
                <a:lnTo>
                  <a:pt x="2146497" y="37211"/>
                </a:lnTo>
                <a:lnTo>
                  <a:pt x="1993934" y="37211"/>
                </a:lnTo>
                <a:close/>
                <a:moveTo>
                  <a:pt x="1691825" y="0"/>
                </a:moveTo>
                <a:lnTo>
                  <a:pt x="1844377" y="0"/>
                </a:lnTo>
                <a:lnTo>
                  <a:pt x="1844377" y="37211"/>
                </a:lnTo>
                <a:lnTo>
                  <a:pt x="1691825" y="37211"/>
                </a:lnTo>
                <a:close/>
                <a:moveTo>
                  <a:pt x="1384221" y="0"/>
                </a:moveTo>
                <a:lnTo>
                  <a:pt x="1536772" y="0"/>
                </a:lnTo>
                <a:lnTo>
                  <a:pt x="1536772" y="37211"/>
                </a:lnTo>
                <a:lnTo>
                  <a:pt x="1384221" y="37211"/>
                </a:lnTo>
                <a:close/>
                <a:moveTo>
                  <a:pt x="1082107" y="0"/>
                </a:moveTo>
                <a:lnTo>
                  <a:pt x="1085831" y="0"/>
                </a:lnTo>
                <a:lnTo>
                  <a:pt x="1234670" y="0"/>
                </a:lnTo>
                <a:lnTo>
                  <a:pt x="1234670" y="37211"/>
                </a:lnTo>
                <a:lnTo>
                  <a:pt x="1082107" y="37211"/>
                </a:lnTo>
                <a:close/>
              </a:path>
            </a:pathLst>
          </a:custGeom>
          <a:solidFill>
            <a:srgbClr val="DDDDDC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43" name="Freeform: Shape 125">
            <a:extLst>
              <a:ext uri="{FF2B5EF4-FFF2-40B4-BE49-F238E27FC236}">
                <a16:creationId xmlns:a16="http://schemas.microsoft.com/office/drawing/2014/main" id="{10C79FE4-AD97-9BB4-5544-E4D7E25B5FD8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783998" y="5974822"/>
            <a:ext cx="4331369" cy="397558"/>
          </a:xfrm>
          <a:custGeom>
            <a:avLst/>
            <a:gdLst>
              <a:gd name="connsiteX0" fmla="*/ 16587980 w 16609380"/>
              <a:gd name="connsiteY0" fmla="*/ 758025 h 971008"/>
              <a:gd name="connsiteX1" fmla="*/ 16609380 w 16609380"/>
              <a:gd name="connsiteY1" fmla="*/ 913559 h 971008"/>
              <a:gd name="connsiteX2" fmla="*/ 16571616 w 16609380"/>
              <a:gd name="connsiteY2" fmla="*/ 916068 h 971008"/>
              <a:gd name="connsiteX3" fmla="*/ 16550214 w 16609380"/>
              <a:gd name="connsiteY3" fmla="*/ 766805 h 971008"/>
              <a:gd name="connsiteX4" fmla="*/ 210587 w 16609380"/>
              <a:gd name="connsiteY4" fmla="*/ 549293 h 971008"/>
              <a:gd name="connsiteX5" fmla="*/ 245918 w 16609380"/>
              <a:gd name="connsiteY5" fmla="*/ 565288 h 971008"/>
              <a:gd name="connsiteX6" fmla="*/ 211279 w 16609380"/>
              <a:gd name="connsiteY6" fmla="*/ 650510 h 971008"/>
              <a:gd name="connsiteX7" fmla="*/ 372290 w 16609380"/>
              <a:gd name="connsiteY7" fmla="*/ 677412 h 971008"/>
              <a:gd name="connsiteX8" fmla="*/ 131541 w 16609380"/>
              <a:gd name="connsiteY8" fmla="*/ 971008 h 971008"/>
              <a:gd name="connsiteX9" fmla="*/ 0 w 16609380"/>
              <a:gd name="connsiteY9" fmla="*/ 615209 h 971008"/>
              <a:gd name="connsiteX10" fmla="*/ 172882 w 16609380"/>
              <a:gd name="connsiteY10" fmla="*/ 644093 h 971008"/>
              <a:gd name="connsiteX11" fmla="*/ 16474308 w 16609380"/>
              <a:gd name="connsiteY11" fmla="*/ 472392 h 971008"/>
              <a:gd name="connsiteX12" fmla="*/ 16543466 w 16609380"/>
              <a:gd name="connsiteY12" fmla="*/ 612439 h 971008"/>
              <a:gd name="connsiteX13" fmla="*/ 16507000 w 16609380"/>
              <a:gd name="connsiteY13" fmla="*/ 624944 h 971008"/>
              <a:gd name="connsiteX14" fmla="*/ 16440356 w 16609380"/>
              <a:gd name="connsiteY14" fmla="*/ 492399 h 971008"/>
              <a:gd name="connsiteX15" fmla="*/ 383482 w 16609380"/>
              <a:gd name="connsiteY15" fmla="*/ 296618 h 971008"/>
              <a:gd name="connsiteX16" fmla="*/ 410737 w 16609380"/>
              <a:gd name="connsiteY16" fmla="*/ 322697 h 971008"/>
              <a:gd name="connsiteX17" fmla="*/ 316600 w 16609380"/>
              <a:gd name="connsiteY17" fmla="*/ 438192 h 971008"/>
              <a:gd name="connsiteX18" fmla="*/ 285633 w 16609380"/>
              <a:gd name="connsiteY18" fmla="*/ 415838 h 971008"/>
              <a:gd name="connsiteX19" fmla="*/ 383482 w 16609380"/>
              <a:gd name="connsiteY19" fmla="*/ 296618 h 971008"/>
              <a:gd name="connsiteX20" fmla="*/ 16272518 w 16609380"/>
              <a:gd name="connsiteY20" fmla="*/ 236198 h 971008"/>
              <a:gd name="connsiteX21" fmla="*/ 16378714 w 16609380"/>
              <a:gd name="connsiteY21" fmla="*/ 347063 h 971008"/>
              <a:gd name="connsiteX22" fmla="*/ 16350640 w 16609380"/>
              <a:gd name="connsiteY22" fmla="*/ 372260 h 971008"/>
              <a:gd name="connsiteX23" fmla="*/ 16248106 w 16609380"/>
              <a:gd name="connsiteY23" fmla="*/ 265174 h 971008"/>
              <a:gd name="connsiteX24" fmla="*/ 629789 w 16609380"/>
              <a:gd name="connsiteY24" fmla="*/ 109859 h 971008"/>
              <a:gd name="connsiteX25" fmla="*/ 646942 w 16609380"/>
              <a:gd name="connsiteY25" fmla="*/ 144589 h 971008"/>
              <a:gd name="connsiteX26" fmla="*/ 521921 w 16609380"/>
              <a:gd name="connsiteY26" fmla="*/ 223972 h 971008"/>
              <a:gd name="connsiteX27" fmla="*/ 499856 w 16609380"/>
              <a:gd name="connsiteY27" fmla="*/ 192963 h 971008"/>
              <a:gd name="connsiteX28" fmla="*/ 629789 w 16609380"/>
              <a:gd name="connsiteY28" fmla="*/ 109859 h 971008"/>
              <a:gd name="connsiteX29" fmla="*/ 16009184 w 16609380"/>
              <a:gd name="connsiteY29" fmla="*/ 71410 h 971008"/>
              <a:gd name="connsiteX30" fmla="*/ 16147982 w 16609380"/>
              <a:gd name="connsiteY30" fmla="*/ 142228 h 971008"/>
              <a:gd name="connsiteX31" fmla="*/ 16127974 w 16609380"/>
              <a:gd name="connsiteY31" fmla="*/ 174531 h 971008"/>
              <a:gd name="connsiteX32" fmla="*/ 15995430 w 16609380"/>
              <a:gd name="connsiteY32" fmla="*/ 106198 h 971008"/>
              <a:gd name="connsiteX33" fmla="*/ 926279 w 16609380"/>
              <a:gd name="connsiteY33" fmla="*/ 10986 h 971008"/>
              <a:gd name="connsiteX34" fmla="*/ 932546 w 16609380"/>
              <a:gd name="connsiteY34" fmla="*/ 49436 h 971008"/>
              <a:gd name="connsiteX35" fmla="*/ 787046 w 16609380"/>
              <a:gd name="connsiteY35" fmla="*/ 86605 h 971008"/>
              <a:gd name="connsiteX36" fmla="*/ 774503 w 16609380"/>
              <a:gd name="connsiteY36" fmla="*/ 49436 h 971008"/>
              <a:gd name="connsiteX37" fmla="*/ 926279 w 16609380"/>
              <a:gd name="connsiteY37" fmla="*/ 10986 h 971008"/>
              <a:gd name="connsiteX38" fmla="*/ 15708066 w 16609380"/>
              <a:gd name="connsiteY38" fmla="*/ 5495 h 971008"/>
              <a:gd name="connsiteX39" fmla="*/ 15862346 w 16609380"/>
              <a:gd name="connsiteY39" fmla="*/ 28923 h 971008"/>
              <a:gd name="connsiteX40" fmla="*/ 15853566 w 16609380"/>
              <a:gd name="connsiteY40" fmla="*/ 64683 h 971008"/>
              <a:gd name="connsiteX41" fmla="*/ 15704302 w 16609380"/>
              <a:gd name="connsiteY41" fmla="*/ 42487 h 971008"/>
              <a:gd name="connsiteX42" fmla="*/ 15402194 w 16609380"/>
              <a:gd name="connsiteY42" fmla="*/ 0 h 971008"/>
              <a:gd name="connsiteX43" fmla="*/ 15554744 w 16609380"/>
              <a:gd name="connsiteY43" fmla="*/ 0 h 971008"/>
              <a:gd name="connsiteX44" fmla="*/ 15554744 w 16609380"/>
              <a:gd name="connsiteY44" fmla="*/ 37211 h 971008"/>
              <a:gd name="connsiteX45" fmla="*/ 15402194 w 16609380"/>
              <a:gd name="connsiteY45" fmla="*/ 37211 h 971008"/>
              <a:gd name="connsiteX46" fmla="*/ 15094588 w 16609380"/>
              <a:gd name="connsiteY46" fmla="*/ 0 h 971008"/>
              <a:gd name="connsiteX47" fmla="*/ 15247150 w 16609380"/>
              <a:gd name="connsiteY47" fmla="*/ 0 h 971008"/>
              <a:gd name="connsiteX48" fmla="*/ 15247150 w 16609380"/>
              <a:gd name="connsiteY48" fmla="*/ 37211 h 971008"/>
              <a:gd name="connsiteX49" fmla="*/ 15094588 w 16609380"/>
              <a:gd name="connsiteY49" fmla="*/ 37211 h 971008"/>
              <a:gd name="connsiteX50" fmla="*/ 14792474 w 16609380"/>
              <a:gd name="connsiteY50" fmla="*/ 0 h 971008"/>
              <a:gd name="connsiteX51" fmla="*/ 14945026 w 16609380"/>
              <a:gd name="connsiteY51" fmla="*/ 0 h 971008"/>
              <a:gd name="connsiteX52" fmla="*/ 14945026 w 16609380"/>
              <a:gd name="connsiteY52" fmla="*/ 37211 h 971008"/>
              <a:gd name="connsiteX53" fmla="*/ 14792474 w 16609380"/>
              <a:gd name="connsiteY53" fmla="*/ 37211 h 971008"/>
              <a:gd name="connsiteX54" fmla="*/ 14484870 w 16609380"/>
              <a:gd name="connsiteY54" fmla="*/ 0 h 971008"/>
              <a:gd name="connsiteX55" fmla="*/ 14637422 w 16609380"/>
              <a:gd name="connsiteY55" fmla="*/ 0 h 971008"/>
              <a:gd name="connsiteX56" fmla="*/ 14637422 w 16609380"/>
              <a:gd name="connsiteY56" fmla="*/ 37211 h 971008"/>
              <a:gd name="connsiteX57" fmla="*/ 14484870 w 16609380"/>
              <a:gd name="connsiteY57" fmla="*/ 37211 h 971008"/>
              <a:gd name="connsiteX58" fmla="*/ 14182762 w 16609380"/>
              <a:gd name="connsiteY58" fmla="*/ 0 h 971008"/>
              <a:gd name="connsiteX59" fmla="*/ 14335322 w 16609380"/>
              <a:gd name="connsiteY59" fmla="*/ 0 h 971008"/>
              <a:gd name="connsiteX60" fmla="*/ 14335322 w 16609380"/>
              <a:gd name="connsiteY60" fmla="*/ 37211 h 971008"/>
              <a:gd name="connsiteX61" fmla="*/ 14182762 w 16609380"/>
              <a:gd name="connsiteY61" fmla="*/ 37211 h 971008"/>
              <a:gd name="connsiteX62" fmla="*/ 13880648 w 16609380"/>
              <a:gd name="connsiteY62" fmla="*/ 0 h 971008"/>
              <a:gd name="connsiteX63" fmla="*/ 14033200 w 16609380"/>
              <a:gd name="connsiteY63" fmla="*/ 0 h 971008"/>
              <a:gd name="connsiteX64" fmla="*/ 14033200 w 16609380"/>
              <a:gd name="connsiteY64" fmla="*/ 37211 h 971008"/>
              <a:gd name="connsiteX65" fmla="*/ 13880648 w 16609380"/>
              <a:gd name="connsiteY65" fmla="*/ 37211 h 971008"/>
              <a:gd name="connsiteX66" fmla="*/ 13573042 w 16609380"/>
              <a:gd name="connsiteY66" fmla="*/ 0 h 971008"/>
              <a:gd name="connsiteX67" fmla="*/ 13725604 w 16609380"/>
              <a:gd name="connsiteY67" fmla="*/ 0 h 971008"/>
              <a:gd name="connsiteX68" fmla="*/ 13725604 w 16609380"/>
              <a:gd name="connsiteY68" fmla="*/ 37211 h 971008"/>
              <a:gd name="connsiteX69" fmla="*/ 13573042 w 16609380"/>
              <a:gd name="connsiteY69" fmla="*/ 37211 h 971008"/>
              <a:gd name="connsiteX70" fmla="*/ 13270934 w 16609380"/>
              <a:gd name="connsiteY70" fmla="*/ 0 h 971008"/>
              <a:gd name="connsiteX71" fmla="*/ 13423486 w 16609380"/>
              <a:gd name="connsiteY71" fmla="*/ 0 h 971008"/>
              <a:gd name="connsiteX72" fmla="*/ 13423486 w 16609380"/>
              <a:gd name="connsiteY72" fmla="*/ 37211 h 971008"/>
              <a:gd name="connsiteX73" fmla="*/ 13270934 w 16609380"/>
              <a:gd name="connsiteY73" fmla="*/ 37211 h 971008"/>
              <a:gd name="connsiteX74" fmla="*/ 12963330 w 16609380"/>
              <a:gd name="connsiteY74" fmla="*/ 0 h 971008"/>
              <a:gd name="connsiteX75" fmla="*/ 13115880 w 16609380"/>
              <a:gd name="connsiteY75" fmla="*/ 0 h 971008"/>
              <a:gd name="connsiteX76" fmla="*/ 13115880 w 16609380"/>
              <a:gd name="connsiteY76" fmla="*/ 37211 h 971008"/>
              <a:gd name="connsiteX77" fmla="*/ 12963330 w 16609380"/>
              <a:gd name="connsiteY77" fmla="*/ 37211 h 971008"/>
              <a:gd name="connsiteX78" fmla="*/ 12661216 w 16609380"/>
              <a:gd name="connsiteY78" fmla="*/ 0 h 971008"/>
              <a:gd name="connsiteX79" fmla="*/ 12813778 w 16609380"/>
              <a:gd name="connsiteY79" fmla="*/ 0 h 971008"/>
              <a:gd name="connsiteX80" fmla="*/ 12813778 w 16609380"/>
              <a:gd name="connsiteY80" fmla="*/ 37211 h 971008"/>
              <a:gd name="connsiteX81" fmla="*/ 12661216 w 16609380"/>
              <a:gd name="connsiteY81" fmla="*/ 37211 h 971008"/>
              <a:gd name="connsiteX82" fmla="*/ 12353612 w 16609380"/>
              <a:gd name="connsiteY82" fmla="*/ 0 h 971008"/>
              <a:gd name="connsiteX83" fmla="*/ 12506164 w 16609380"/>
              <a:gd name="connsiteY83" fmla="*/ 0 h 971008"/>
              <a:gd name="connsiteX84" fmla="*/ 12506164 w 16609380"/>
              <a:gd name="connsiteY84" fmla="*/ 37211 h 971008"/>
              <a:gd name="connsiteX85" fmla="*/ 12353612 w 16609380"/>
              <a:gd name="connsiteY85" fmla="*/ 37211 h 971008"/>
              <a:gd name="connsiteX86" fmla="*/ 12051502 w 16609380"/>
              <a:gd name="connsiteY86" fmla="*/ 0 h 971008"/>
              <a:gd name="connsiteX87" fmla="*/ 12204054 w 16609380"/>
              <a:gd name="connsiteY87" fmla="*/ 0 h 971008"/>
              <a:gd name="connsiteX88" fmla="*/ 12204054 w 16609380"/>
              <a:gd name="connsiteY88" fmla="*/ 37211 h 971008"/>
              <a:gd name="connsiteX89" fmla="*/ 12051502 w 16609380"/>
              <a:gd name="connsiteY89" fmla="*/ 37211 h 971008"/>
              <a:gd name="connsiteX90" fmla="*/ 11743897 w 16609380"/>
              <a:gd name="connsiteY90" fmla="*/ 0 h 971008"/>
              <a:gd name="connsiteX91" fmla="*/ 11896449 w 16609380"/>
              <a:gd name="connsiteY91" fmla="*/ 0 h 971008"/>
              <a:gd name="connsiteX92" fmla="*/ 11896449 w 16609380"/>
              <a:gd name="connsiteY92" fmla="*/ 37211 h 971008"/>
              <a:gd name="connsiteX93" fmla="*/ 11743897 w 16609380"/>
              <a:gd name="connsiteY93" fmla="*/ 37211 h 971008"/>
              <a:gd name="connsiteX94" fmla="*/ 11441784 w 16609380"/>
              <a:gd name="connsiteY94" fmla="*/ 0 h 971008"/>
              <a:gd name="connsiteX95" fmla="*/ 11594336 w 16609380"/>
              <a:gd name="connsiteY95" fmla="*/ 0 h 971008"/>
              <a:gd name="connsiteX96" fmla="*/ 11594336 w 16609380"/>
              <a:gd name="connsiteY96" fmla="*/ 37211 h 971008"/>
              <a:gd name="connsiteX97" fmla="*/ 11441784 w 16609380"/>
              <a:gd name="connsiteY97" fmla="*/ 37211 h 971008"/>
              <a:gd name="connsiteX98" fmla="*/ 11134180 w 16609380"/>
              <a:gd name="connsiteY98" fmla="*/ 0 h 971008"/>
              <a:gd name="connsiteX99" fmla="*/ 11286742 w 16609380"/>
              <a:gd name="connsiteY99" fmla="*/ 0 h 971008"/>
              <a:gd name="connsiteX100" fmla="*/ 11286742 w 16609380"/>
              <a:gd name="connsiteY100" fmla="*/ 37211 h 971008"/>
              <a:gd name="connsiteX101" fmla="*/ 11134180 w 16609380"/>
              <a:gd name="connsiteY101" fmla="*/ 37211 h 971008"/>
              <a:gd name="connsiteX102" fmla="*/ 10832070 w 16609380"/>
              <a:gd name="connsiteY102" fmla="*/ 0 h 971008"/>
              <a:gd name="connsiteX103" fmla="*/ 10984622 w 16609380"/>
              <a:gd name="connsiteY103" fmla="*/ 0 h 971008"/>
              <a:gd name="connsiteX104" fmla="*/ 10984622 w 16609380"/>
              <a:gd name="connsiteY104" fmla="*/ 37211 h 971008"/>
              <a:gd name="connsiteX105" fmla="*/ 10832070 w 16609380"/>
              <a:gd name="connsiteY105" fmla="*/ 37211 h 971008"/>
              <a:gd name="connsiteX106" fmla="*/ 10524466 w 16609380"/>
              <a:gd name="connsiteY106" fmla="*/ 0 h 971008"/>
              <a:gd name="connsiteX107" fmla="*/ 10677018 w 16609380"/>
              <a:gd name="connsiteY107" fmla="*/ 0 h 971008"/>
              <a:gd name="connsiteX108" fmla="*/ 10677018 w 16609380"/>
              <a:gd name="connsiteY108" fmla="*/ 37211 h 971008"/>
              <a:gd name="connsiteX109" fmla="*/ 10524466 w 16609380"/>
              <a:gd name="connsiteY109" fmla="*/ 37211 h 971008"/>
              <a:gd name="connsiteX110" fmla="*/ 10222352 w 16609380"/>
              <a:gd name="connsiteY110" fmla="*/ 0 h 971008"/>
              <a:gd name="connsiteX111" fmla="*/ 10374914 w 16609380"/>
              <a:gd name="connsiteY111" fmla="*/ 0 h 971008"/>
              <a:gd name="connsiteX112" fmla="*/ 10374914 w 16609380"/>
              <a:gd name="connsiteY112" fmla="*/ 37211 h 971008"/>
              <a:gd name="connsiteX113" fmla="*/ 10222352 w 16609380"/>
              <a:gd name="connsiteY113" fmla="*/ 37211 h 971008"/>
              <a:gd name="connsiteX114" fmla="*/ 9914748 w 16609380"/>
              <a:gd name="connsiteY114" fmla="*/ 0 h 971008"/>
              <a:gd name="connsiteX115" fmla="*/ 10067300 w 16609380"/>
              <a:gd name="connsiteY115" fmla="*/ 0 h 971008"/>
              <a:gd name="connsiteX116" fmla="*/ 10067300 w 16609380"/>
              <a:gd name="connsiteY116" fmla="*/ 37211 h 971008"/>
              <a:gd name="connsiteX117" fmla="*/ 9914748 w 16609380"/>
              <a:gd name="connsiteY117" fmla="*/ 37211 h 971008"/>
              <a:gd name="connsiteX118" fmla="*/ 9612638 w 16609380"/>
              <a:gd name="connsiteY118" fmla="*/ 0 h 971008"/>
              <a:gd name="connsiteX119" fmla="*/ 9765190 w 16609380"/>
              <a:gd name="connsiteY119" fmla="*/ 0 h 971008"/>
              <a:gd name="connsiteX120" fmla="*/ 9765190 w 16609380"/>
              <a:gd name="connsiteY120" fmla="*/ 37211 h 971008"/>
              <a:gd name="connsiteX121" fmla="*/ 9612638 w 16609380"/>
              <a:gd name="connsiteY121" fmla="*/ 37211 h 971008"/>
              <a:gd name="connsiteX122" fmla="*/ 9310525 w 16609380"/>
              <a:gd name="connsiteY122" fmla="*/ 0 h 971008"/>
              <a:gd name="connsiteX123" fmla="*/ 9463077 w 16609380"/>
              <a:gd name="connsiteY123" fmla="*/ 0 h 971008"/>
              <a:gd name="connsiteX124" fmla="*/ 9463077 w 16609380"/>
              <a:gd name="connsiteY124" fmla="*/ 37211 h 971008"/>
              <a:gd name="connsiteX125" fmla="*/ 9310525 w 16609380"/>
              <a:gd name="connsiteY125" fmla="*/ 37211 h 971008"/>
              <a:gd name="connsiteX126" fmla="*/ 9002921 w 16609380"/>
              <a:gd name="connsiteY126" fmla="*/ 0 h 971008"/>
              <a:gd name="connsiteX127" fmla="*/ 9155473 w 16609380"/>
              <a:gd name="connsiteY127" fmla="*/ 0 h 971008"/>
              <a:gd name="connsiteX128" fmla="*/ 9155473 w 16609380"/>
              <a:gd name="connsiteY128" fmla="*/ 37211 h 971008"/>
              <a:gd name="connsiteX129" fmla="*/ 9002921 w 16609380"/>
              <a:gd name="connsiteY129" fmla="*/ 37211 h 971008"/>
              <a:gd name="connsiteX130" fmla="*/ 8695316 w 16609380"/>
              <a:gd name="connsiteY130" fmla="*/ 0 h 971008"/>
              <a:gd name="connsiteX131" fmla="*/ 8847878 w 16609380"/>
              <a:gd name="connsiteY131" fmla="*/ 0 h 971008"/>
              <a:gd name="connsiteX132" fmla="*/ 8847878 w 16609380"/>
              <a:gd name="connsiteY132" fmla="*/ 37211 h 971008"/>
              <a:gd name="connsiteX133" fmla="*/ 8695316 w 16609380"/>
              <a:gd name="connsiteY133" fmla="*/ 37211 h 971008"/>
              <a:gd name="connsiteX134" fmla="*/ 8393206 w 16609380"/>
              <a:gd name="connsiteY134" fmla="*/ 0 h 971008"/>
              <a:gd name="connsiteX135" fmla="*/ 8545758 w 16609380"/>
              <a:gd name="connsiteY135" fmla="*/ 0 h 971008"/>
              <a:gd name="connsiteX136" fmla="*/ 8545758 w 16609380"/>
              <a:gd name="connsiteY136" fmla="*/ 37211 h 971008"/>
              <a:gd name="connsiteX137" fmla="*/ 8393206 w 16609380"/>
              <a:gd name="connsiteY137" fmla="*/ 37211 h 971008"/>
              <a:gd name="connsiteX138" fmla="*/ 8091093 w 16609380"/>
              <a:gd name="connsiteY138" fmla="*/ 0 h 971008"/>
              <a:gd name="connsiteX139" fmla="*/ 8243645 w 16609380"/>
              <a:gd name="connsiteY139" fmla="*/ 0 h 971008"/>
              <a:gd name="connsiteX140" fmla="*/ 8243645 w 16609380"/>
              <a:gd name="connsiteY140" fmla="*/ 37211 h 971008"/>
              <a:gd name="connsiteX141" fmla="*/ 8091093 w 16609380"/>
              <a:gd name="connsiteY141" fmla="*/ 37211 h 971008"/>
              <a:gd name="connsiteX142" fmla="*/ 7783489 w 16609380"/>
              <a:gd name="connsiteY142" fmla="*/ 0 h 971008"/>
              <a:gd name="connsiteX143" fmla="*/ 7936051 w 16609380"/>
              <a:gd name="connsiteY143" fmla="*/ 0 h 971008"/>
              <a:gd name="connsiteX144" fmla="*/ 7936051 w 16609380"/>
              <a:gd name="connsiteY144" fmla="*/ 37211 h 971008"/>
              <a:gd name="connsiteX145" fmla="*/ 7783489 w 16609380"/>
              <a:gd name="connsiteY145" fmla="*/ 37211 h 971008"/>
              <a:gd name="connsiteX146" fmla="*/ 7481379 w 16609380"/>
              <a:gd name="connsiteY146" fmla="*/ 0 h 971008"/>
              <a:gd name="connsiteX147" fmla="*/ 7633931 w 16609380"/>
              <a:gd name="connsiteY147" fmla="*/ 0 h 971008"/>
              <a:gd name="connsiteX148" fmla="*/ 7633931 w 16609380"/>
              <a:gd name="connsiteY148" fmla="*/ 37211 h 971008"/>
              <a:gd name="connsiteX149" fmla="*/ 7481379 w 16609380"/>
              <a:gd name="connsiteY149" fmla="*/ 37211 h 971008"/>
              <a:gd name="connsiteX150" fmla="*/ 7173775 w 16609380"/>
              <a:gd name="connsiteY150" fmla="*/ 0 h 971008"/>
              <a:gd name="connsiteX151" fmla="*/ 7326327 w 16609380"/>
              <a:gd name="connsiteY151" fmla="*/ 0 h 971008"/>
              <a:gd name="connsiteX152" fmla="*/ 7326327 w 16609380"/>
              <a:gd name="connsiteY152" fmla="*/ 37211 h 971008"/>
              <a:gd name="connsiteX153" fmla="*/ 7173775 w 16609380"/>
              <a:gd name="connsiteY153" fmla="*/ 37211 h 971008"/>
              <a:gd name="connsiteX154" fmla="*/ 6871661 w 16609380"/>
              <a:gd name="connsiteY154" fmla="*/ 0 h 971008"/>
              <a:gd name="connsiteX155" fmla="*/ 7024223 w 16609380"/>
              <a:gd name="connsiteY155" fmla="*/ 0 h 971008"/>
              <a:gd name="connsiteX156" fmla="*/ 7024223 w 16609380"/>
              <a:gd name="connsiteY156" fmla="*/ 37211 h 971008"/>
              <a:gd name="connsiteX157" fmla="*/ 6871661 w 16609380"/>
              <a:gd name="connsiteY157" fmla="*/ 37211 h 971008"/>
              <a:gd name="connsiteX158" fmla="*/ 6564057 w 16609380"/>
              <a:gd name="connsiteY158" fmla="*/ 0 h 971008"/>
              <a:gd name="connsiteX159" fmla="*/ 6716609 w 16609380"/>
              <a:gd name="connsiteY159" fmla="*/ 0 h 971008"/>
              <a:gd name="connsiteX160" fmla="*/ 6716609 w 16609380"/>
              <a:gd name="connsiteY160" fmla="*/ 37211 h 971008"/>
              <a:gd name="connsiteX161" fmla="*/ 6564057 w 16609380"/>
              <a:gd name="connsiteY161" fmla="*/ 37211 h 971008"/>
              <a:gd name="connsiteX162" fmla="*/ 6261947 w 16609380"/>
              <a:gd name="connsiteY162" fmla="*/ 0 h 971008"/>
              <a:gd name="connsiteX163" fmla="*/ 6414499 w 16609380"/>
              <a:gd name="connsiteY163" fmla="*/ 0 h 971008"/>
              <a:gd name="connsiteX164" fmla="*/ 6414499 w 16609380"/>
              <a:gd name="connsiteY164" fmla="*/ 37211 h 971008"/>
              <a:gd name="connsiteX165" fmla="*/ 6261947 w 16609380"/>
              <a:gd name="connsiteY165" fmla="*/ 37211 h 971008"/>
              <a:gd name="connsiteX166" fmla="*/ 5959834 w 16609380"/>
              <a:gd name="connsiteY166" fmla="*/ 0 h 971008"/>
              <a:gd name="connsiteX167" fmla="*/ 6112386 w 16609380"/>
              <a:gd name="connsiteY167" fmla="*/ 0 h 971008"/>
              <a:gd name="connsiteX168" fmla="*/ 6112386 w 16609380"/>
              <a:gd name="connsiteY168" fmla="*/ 37211 h 971008"/>
              <a:gd name="connsiteX169" fmla="*/ 5959834 w 16609380"/>
              <a:gd name="connsiteY169" fmla="*/ 37211 h 971008"/>
              <a:gd name="connsiteX170" fmla="*/ 5652230 w 16609380"/>
              <a:gd name="connsiteY170" fmla="*/ 0 h 971008"/>
              <a:gd name="connsiteX171" fmla="*/ 5804782 w 16609380"/>
              <a:gd name="connsiteY171" fmla="*/ 0 h 971008"/>
              <a:gd name="connsiteX172" fmla="*/ 5804782 w 16609380"/>
              <a:gd name="connsiteY172" fmla="*/ 37211 h 971008"/>
              <a:gd name="connsiteX173" fmla="*/ 5652230 w 16609380"/>
              <a:gd name="connsiteY173" fmla="*/ 37211 h 971008"/>
              <a:gd name="connsiteX174" fmla="*/ 5344625 w 16609380"/>
              <a:gd name="connsiteY174" fmla="*/ 0 h 971008"/>
              <a:gd name="connsiteX175" fmla="*/ 5497187 w 16609380"/>
              <a:gd name="connsiteY175" fmla="*/ 0 h 971008"/>
              <a:gd name="connsiteX176" fmla="*/ 5497187 w 16609380"/>
              <a:gd name="connsiteY176" fmla="*/ 37211 h 971008"/>
              <a:gd name="connsiteX177" fmla="*/ 5344625 w 16609380"/>
              <a:gd name="connsiteY177" fmla="*/ 37211 h 971008"/>
              <a:gd name="connsiteX178" fmla="*/ 5042516 w 16609380"/>
              <a:gd name="connsiteY178" fmla="*/ 0 h 971008"/>
              <a:gd name="connsiteX179" fmla="*/ 5195068 w 16609380"/>
              <a:gd name="connsiteY179" fmla="*/ 0 h 971008"/>
              <a:gd name="connsiteX180" fmla="*/ 5195068 w 16609380"/>
              <a:gd name="connsiteY180" fmla="*/ 37211 h 971008"/>
              <a:gd name="connsiteX181" fmla="*/ 5042516 w 16609380"/>
              <a:gd name="connsiteY181" fmla="*/ 37211 h 971008"/>
              <a:gd name="connsiteX182" fmla="*/ 4740402 w 16609380"/>
              <a:gd name="connsiteY182" fmla="*/ 0 h 971008"/>
              <a:gd name="connsiteX183" fmla="*/ 4892954 w 16609380"/>
              <a:gd name="connsiteY183" fmla="*/ 0 h 971008"/>
              <a:gd name="connsiteX184" fmla="*/ 4892954 w 16609380"/>
              <a:gd name="connsiteY184" fmla="*/ 37211 h 971008"/>
              <a:gd name="connsiteX185" fmla="*/ 4740402 w 16609380"/>
              <a:gd name="connsiteY185" fmla="*/ 37211 h 971008"/>
              <a:gd name="connsiteX186" fmla="*/ 4432798 w 16609380"/>
              <a:gd name="connsiteY186" fmla="*/ 0 h 971008"/>
              <a:gd name="connsiteX187" fmla="*/ 4585360 w 16609380"/>
              <a:gd name="connsiteY187" fmla="*/ 0 h 971008"/>
              <a:gd name="connsiteX188" fmla="*/ 4585360 w 16609380"/>
              <a:gd name="connsiteY188" fmla="*/ 37211 h 971008"/>
              <a:gd name="connsiteX189" fmla="*/ 4432798 w 16609380"/>
              <a:gd name="connsiteY189" fmla="*/ 37211 h 971008"/>
              <a:gd name="connsiteX190" fmla="*/ 4130693 w 16609380"/>
              <a:gd name="connsiteY190" fmla="*/ 0 h 971008"/>
              <a:gd name="connsiteX191" fmla="*/ 4283240 w 16609380"/>
              <a:gd name="connsiteY191" fmla="*/ 0 h 971008"/>
              <a:gd name="connsiteX192" fmla="*/ 4283240 w 16609380"/>
              <a:gd name="connsiteY192" fmla="*/ 37211 h 971008"/>
              <a:gd name="connsiteX193" fmla="*/ 4130693 w 16609380"/>
              <a:gd name="connsiteY193" fmla="*/ 37211 h 971008"/>
              <a:gd name="connsiteX194" fmla="*/ 3823089 w 16609380"/>
              <a:gd name="connsiteY194" fmla="*/ 0 h 971008"/>
              <a:gd name="connsiteX195" fmla="*/ 3975640 w 16609380"/>
              <a:gd name="connsiteY195" fmla="*/ 0 h 971008"/>
              <a:gd name="connsiteX196" fmla="*/ 3975640 w 16609380"/>
              <a:gd name="connsiteY196" fmla="*/ 37211 h 971008"/>
              <a:gd name="connsiteX197" fmla="*/ 3823089 w 16609380"/>
              <a:gd name="connsiteY197" fmla="*/ 37211 h 971008"/>
              <a:gd name="connsiteX198" fmla="*/ 3520971 w 16609380"/>
              <a:gd name="connsiteY198" fmla="*/ 0 h 971008"/>
              <a:gd name="connsiteX199" fmla="*/ 3673537 w 16609380"/>
              <a:gd name="connsiteY199" fmla="*/ 0 h 971008"/>
              <a:gd name="connsiteX200" fmla="*/ 3673537 w 16609380"/>
              <a:gd name="connsiteY200" fmla="*/ 37211 h 971008"/>
              <a:gd name="connsiteX201" fmla="*/ 3520971 w 16609380"/>
              <a:gd name="connsiteY201" fmla="*/ 37211 h 971008"/>
              <a:gd name="connsiteX202" fmla="*/ 3213366 w 16609380"/>
              <a:gd name="connsiteY202" fmla="*/ 0 h 971008"/>
              <a:gd name="connsiteX203" fmla="*/ 3365918 w 16609380"/>
              <a:gd name="connsiteY203" fmla="*/ 0 h 971008"/>
              <a:gd name="connsiteX204" fmla="*/ 3365918 w 16609380"/>
              <a:gd name="connsiteY204" fmla="*/ 37211 h 971008"/>
              <a:gd name="connsiteX205" fmla="*/ 3213366 w 16609380"/>
              <a:gd name="connsiteY205" fmla="*/ 37211 h 971008"/>
              <a:gd name="connsiteX206" fmla="*/ 2911259 w 16609380"/>
              <a:gd name="connsiteY206" fmla="*/ 0 h 971008"/>
              <a:gd name="connsiteX207" fmla="*/ 3063808 w 16609380"/>
              <a:gd name="connsiteY207" fmla="*/ 0 h 971008"/>
              <a:gd name="connsiteX208" fmla="*/ 3063808 w 16609380"/>
              <a:gd name="connsiteY208" fmla="*/ 37211 h 971008"/>
              <a:gd name="connsiteX209" fmla="*/ 2911259 w 16609380"/>
              <a:gd name="connsiteY209" fmla="*/ 37211 h 971008"/>
              <a:gd name="connsiteX210" fmla="*/ 2603655 w 16609380"/>
              <a:gd name="connsiteY210" fmla="*/ 0 h 971008"/>
              <a:gd name="connsiteX211" fmla="*/ 2756214 w 16609380"/>
              <a:gd name="connsiteY211" fmla="*/ 0 h 971008"/>
              <a:gd name="connsiteX212" fmla="*/ 2756214 w 16609380"/>
              <a:gd name="connsiteY212" fmla="*/ 37211 h 971008"/>
              <a:gd name="connsiteX213" fmla="*/ 2603655 w 16609380"/>
              <a:gd name="connsiteY213" fmla="*/ 37211 h 971008"/>
              <a:gd name="connsiteX214" fmla="*/ 2301539 w 16609380"/>
              <a:gd name="connsiteY214" fmla="*/ 0 h 971008"/>
              <a:gd name="connsiteX215" fmla="*/ 2454091 w 16609380"/>
              <a:gd name="connsiteY215" fmla="*/ 0 h 971008"/>
              <a:gd name="connsiteX216" fmla="*/ 2454091 w 16609380"/>
              <a:gd name="connsiteY216" fmla="*/ 37211 h 971008"/>
              <a:gd name="connsiteX217" fmla="*/ 2301539 w 16609380"/>
              <a:gd name="connsiteY217" fmla="*/ 37211 h 971008"/>
              <a:gd name="connsiteX218" fmla="*/ 1993934 w 16609380"/>
              <a:gd name="connsiteY218" fmla="*/ 0 h 971008"/>
              <a:gd name="connsiteX219" fmla="*/ 2146497 w 16609380"/>
              <a:gd name="connsiteY219" fmla="*/ 0 h 971008"/>
              <a:gd name="connsiteX220" fmla="*/ 2146497 w 16609380"/>
              <a:gd name="connsiteY220" fmla="*/ 37211 h 971008"/>
              <a:gd name="connsiteX221" fmla="*/ 1993934 w 16609380"/>
              <a:gd name="connsiteY221" fmla="*/ 37211 h 971008"/>
              <a:gd name="connsiteX222" fmla="*/ 1691825 w 16609380"/>
              <a:gd name="connsiteY222" fmla="*/ 0 h 971008"/>
              <a:gd name="connsiteX223" fmla="*/ 1844377 w 16609380"/>
              <a:gd name="connsiteY223" fmla="*/ 0 h 971008"/>
              <a:gd name="connsiteX224" fmla="*/ 1844377 w 16609380"/>
              <a:gd name="connsiteY224" fmla="*/ 37211 h 971008"/>
              <a:gd name="connsiteX225" fmla="*/ 1691825 w 16609380"/>
              <a:gd name="connsiteY225" fmla="*/ 37211 h 971008"/>
              <a:gd name="connsiteX226" fmla="*/ 1384221 w 16609380"/>
              <a:gd name="connsiteY226" fmla="*/ 0 h 971008"/>
              <a:gd name="connsiteX227" fmla="*/ 1536772 w 16609380"/>
              <a:gd name="connsiteY227" fmla="*/ 0 h 971008"/>
              <a:gd name="connsiteX228" fmla="*/ 1536772 w 16609380"/>
              <a:gd name="connsiteY228" fmla="*/ 37211 h 971008"/>
              <a:gd name="connsiteX229" fmla="*/ 1384221 w 16609380"/>
              <a:gd name="connsiteY229" fmla="*/ 37211 h 971008"/>
              <a:gd name="connsiteX230" fmla="*/ 1082107 w 16609380"/>
              <a:gd name="connsiteY230" fmla="*/ 0 h 971008"/>
              <a:gd name="connsiteX231" fmla="*/ 1085831 w 16609380"/>
              <a:gd name="connsiteY231" fmla="*/ 0 h 971008"/>
              <a:gd name="connsiteX232" fmla="*/ 1234670 w 16609380"/>
              <a:gd name="connsiteY232" fmla="*/ 0 h 971008"/>
              <a:gd name="connsiteX233" fmla="*/ 1234670 w 16609380"/>
              <a:gd name="connsiteY233" fmla="*/ 37211 h 971008"/>
              <a:gd name="connsiteX234" fmla="*/ 1082107 w 16609380"/>
              <a:gd name="connsiteY234" fmla="*/ 37211 h 97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</a:cxnLst>
            <a:rect l="l" t="t" r="r" b="b"/>
            <a:pathLst>
              <a:path w="16609380" h="971008">
                <a:moveTo>
                  <a:pt x="16587980" y="758025"/>
                </a:moveTo>
                <a:cubicBezTo>
                  <a:pt x="16599310" y="809452"/>
                  <a:pt x="16606862" y="860878"/>
                  <a:pt x="16609380" y="913559"/>
                </a:cubicBezTo>
                <a:lnTo>
                  <a:pt x="16571616" y="916068"/>
                </a:lnTo>
                <a:cubicBezTo>
                  <a:pt x="16569098" y="865896"/>
                  <a:pt x="16561544" y="815723"/>
                  <a:pt x="16550214" y="766805"/>
                </a:cubicBezTo>
                <a:close/>
                <a:moveTo>
                  <a:pt x="210587" y="549293"/>
                </a:moveTo>
                <a:lnTo>
                  <a:pt x="245918" y="565288"/>
                </a:lnTo>
                <a:lnTo>
                  <a:pt x="211279" y="650510"/>
                </a:lnTo>
                <a:lnTo>
                  <a:pt x="372290" y="677412"/>
                </a:lnTo>
                <a:lnTo>
                  <a:pt x="131541" y="971008"/>
                </a:lnTo>
                <a:lnTo>
                  <a:pt x="0" y="615209"/>
                </a:lnTo>
                <a:lnTo>
                  <a:pt x="172882" y="644093"/>
                </a:lnTo>
                <a:close/>
                <a:moveTo>
                  <a:pt x="16474308" y="472392"/>
                </a:moveTo>
                <a:cubicBezTo>
                  <a:pt x="16500714" y="516157"/>
                  <a:pt x="16523348" y="563673"/>
                  <a:pt x="16543466" y="612439"/>
                </a:cubicBezTo>
                <a:lnTo>
                  <a:pt x="16507000" y="624944"/>
                </a:lnTo>
                <a:cubicBezTo>
                  <a:pt x="16489396" y="579928"/>
                  <a:pt x="16465504" y="534913"/>
                  <a:pt x="16440356" y="492399"/>
                </a:cubicBezTo>
                <a:close/>
                <a:moveTo>
                  <a:pt x="383482" y="296618"/>
                </a:moveTo>
                <a:lnTo>
                  <a:pt x="410737" y="322697"/>
                </a:lnTo>
                <a:cubicBezTo>
                  <a:pt x="376051" y="358712"/>
                  <a:pt x="345085" y="395968"/>
                  <a:pt x="316600" y="438192"/>
                </a:cubicBezTo>
                <a:lnTo>
                  <a:pt x="285633" y="415838"/>
                </a:lnTo>
                <a:cubicBezTo>
                  <a:pt x="314125" y="373614"/>
                  <a:pt x="347575" y="333874"/>
                  <a:pt x="383482" y="296618"/>
                </a:cubicBezTo>
                <a:close/>
                <a:moveTo>
                  <a:pt x="16272518" y="236198"/>
                </a:moveTo>
                <a:cubicBezTo>
                  <a:pt x="16310358" y="268954"/>
                  <a:pt x="16345756" y="308008"/>
                  <a:pt x="16378714" y="347063"/>
                </a:cubicBezTo>
                <a:lnTo>
                  <a:pt x="16350640" y="372260"/>
                </a:lnTo>
                <a:cubicBezTo>
                  <a:pt x="16318902" y="333205"/>
                  <a:pt x="16284724" y="296670"/>
                  <a:pt x="16248106" y="265174"/>
                </a:cubicBezTo>
                <a:close/>
                <a:moveTo>
                  <a:pt x="629789" y="109859"/>
                </a:moveTo>
                <a:lnTo>
                  <a:pt x="646942" y="144589"/>
                </a:lnTo>
                <a:cubicBezTo>
                  <a:pt x="604042" y="166915"/>
                  <a:pt x="562372" y="194203"/>
                  <a:pt x="521921" y="223972"/>
                </a:cubicBezTo>
                <a:lnTo>
                  <a:pt x="499856" y="192963"/>
                </a:lnTo>
                <a:cubicBezTo>
                  <a:pt x="541540" y="161954"/>
                  <a:pt x="584440" y="134666"/>
                  <a:pt x="629789" y="109859"/>
                </a:cubicBezTo>
                <a:close/>
                <a:moveTo>
                  <a:pt x="16009184" y="71410"/>
                </a:moveTo>
                <a:cubicBezTo>
                  <a:pt x="16057952" y="91289"/>
                  <a:pt x="16104216" y="114895"/>
                  <a:pt x="16147982" y="142228"/>
                </a:cubicBezTo>
                <a:lnTo>
                  <a:pt x="16127974" y="174531"/>
                </a:lnTo>
                <a:cubicBezTo>
                  <a:pt x="16086710" y="148440"/>
                  <a:pt x="16040446" y="126077"/>
                  <a:pt x="15995430" y="106198"/>
                </a:cubicBezTo>
                <a:close/>
                <a:moveTo>
                  <a:pt x="926279" y="10986"/>
                </a:moveTo>
                <a:lnTo>
                  <a:pt x="932546" y="49436"/>
                </a:lnTo>
                <a:cubicBezTo>
                  <a:pt x="883628" y="57126"/>
                  <a:pt x="834715" y="69943"/>
                  <a:pt x="787046" y="86605"/>
                </a:cubicBezTo>
                <a:lnTo>
                  <a:pt x="774503" y="49436"/>
                </a:lnTo>
                <a:cubicBezTo>
                  <a:pt x="823433" y="32774"/>
                  <a:pt x="874848" y="19958"/>
                  <a:pt x="926279" y="10986"/>
                </a:cubicBezTo>
                <a:close/>
                <a:moveTo>
                  <a:pt x="15708066" y="5495"/>
                </a:moveTo>
                <a:cubicBezTo>
                  <a:pt x="15759492" y="9194"/>
                  <a:pt x="15810920" y="16593"/>
                  <a:pt x="15862346" y="28923"/>
                </a:cubicBezTo>
                <a:lnTo>
                  <a:pt x="15853566" y="64683"/>
                </a:lnTo>
                <a:cubicBezTo>
                  <a:pt x="15804648" y="53585"/>
                  <a:pt x="15754476" y="46187"/>
                  <a:pt x="15704302" y="42487"/>
                </a:cubicBezTo>
                <a:close/>
                <a:moveTo>
                  <a:pt x="15402194" y="0"/>
                </a:moveTo>
                <a:lnTo>
                  <a:pt x="15554744" y="0"/>
                </a:lnTo>
                <a:lnTo>
                  <a:pt x="15554744" y="37211"/>
                </a:lnTo>
                <a:lnTo>
                  <a:pt x="15402194" y="37211"/>
                </a:lnTo>
                <a:close/>
                <a:moveTo>
                  <a:pt x="15094588" y="0"/>
                </a:moveTo>
                <a:lnTo>
                  <a:pt x="15247150" y="0"/>
                </a:lnTo>
                <a:lnTo>
                  <a:pt x="15247150" y="37211"/>
                </a:lnTo>
                <a:lnTo>
                  <a:pt x="15094588" y="37211"/>
                </a:lnTo>
                <a:close/>
                <a:moveTo>
                  <a:pt x="14792474" y="0"/>
                </a:moveTo>
                <a:lnTo>
                  <a:pt x="14945026" y="0"/>
                </a:lnTo>
                <a:lnTo>
                  <a:pt x="14945026" y="37211"/>
                </a:lnTo>
                <a:lnTo>
                  <a:pt x="14792474" y="37211"/>
                </a:lnTo>
                <a:close/>
                <a:moveTo>
                  <a:pt x="14484870" y="0"/>
                </a:moveTo>
                <a:lnTo>
                  <a:pt x="14637422" y="0"/>
                </a:lnTo>
                <a:lnTo>
                  <a:pt x="14637422" y="37211"/>
                </a:lnTo>
                <a:lnTo>
                  <a:pt x="14484870" y="37211"/>
                </a:lnTo>
                <a:close/>
                <a:moveTo>
                  <a:pt x="14182762" y="0"/>
                </a:moveTo>
                <a:lnTo>
                  <a:pt x="14335322" y="0"/>
                </a:lnTo>
                <a:lnTo>
                  <a:pt x="14335322" y="37211"/>
                </a:lnTo>
                <a:lnTo>
                  <a:pt x="14182762" y="37211"/>
                </a:lnTo>
                <a:close/>
                <a:moveTo>
                  <a:pt x="13880648" y="0"/>
                </a:moveTo>
                <a:lnTo>
                  <a:pt x="14033200" y="0"/>
                </a:lnTo>
                <a:lnTo>
                  <a:pt x="14033200" y="37211"/>
                </a:lnTo>
                <a:lnTo>
                  <a:pt x="13880648" y="37211"/>
                </a:lnTo>
                <a:close/>
                <a:moveTo>
                  <a:pt x="13573042" y="0"/>
                </a:moveTo>
                <a:lnTo>
                  <a:pt x="13725604" y="0"/>
                </a:lnTo>
                <a:lnTo>
                  <a:pt x="13725604" y="37211"/>
                </a:lnTo>
                <a:lnTo>
                  <a:pt x="13573042" y="37211"/>
                </a:lnTo>
                <a:close/>
                <a:moveTo>
                  <a:pt x="13270934" y="0"/>
                </a:moveTo>
                <a:lnTo>
                  <a:pt x="13423486" y="0"/>
                </a:lnTo>
                <a:lnTo>
                  <a:pt x="13423486" y="37211"/>
                </a:lnTo>
                <a:lnTo>
                  <a:pt x="13270934" y="37211"/>
                </a:lnTo>
                <a:close/>
                <a:moveTo>
                  <a:pt x="12963330" y="0"/>
                </a:moveTo>
                <a:lnTo>
                  <a:pt x="13115880" y="0"/>
                </a:lnTo>
                <a:lnTo>
                  <a:pt x="13115880" y="37211"/>
                </a:lnTo>
                <a:lnTo>
                  <a:pt x="12963330" y="37211"/>
                </a:lnTo>
                <a:close/>
                <a:moveTo>
                  <a:pt x="12661216" y="0"/>
                </a:moveTo>
                <a:lnTo>
                  <a:pt x="12813778" y="0"/>
                </a:lnTo>
                <a:lnTo>
                  <a:pt x="12813778" y="37211"/>
                </a:lnTo>
                <a:lnTo>
                  <a:pt x="12661216" y="37211"/>
                </a:lnTo>
                <a:close/>
                <a:moveTo>
                  <a:pt x="12353612" y="0"/>
                </a:moveTo>
                <a:lnTo>
                  <a:pt x="12506164" y="0"/>
                </a:lnTo>
                <a:lnTo>
                  <a:pt x="12506164" y="37211"/>
                </a:lnTo>
                <a:lnTo>
                  <a:pt x="12353612" y="37211"/>
                </a:lnTo>
                <a:close/>
                <a:moveTo>
                  <a:pt x="12051502" y="0"/>
                </a:moveTo>
                <a:lnTo>
                  <a:pt x="12204054" y="0"/>
                </a:lnTo>
                <a:lnTo>
                  <a:pt x="12204054" y="37211"/>
                </a:lnTo>
                <a:lnTo>
                  <a:pt x="12051502" y="37211"/>
                </a:lnTo>
                <a:close/>
                <a:moveTo>
                  <a:pt x="11743897" y="0"/>
                </a:moveTo>
                <a:lnTo>
                  <a:pt x="11896449" y="0"/>
                </a:lnTo>
                <a:lnTo>
                  <a:pt x="11896449" y="37211"/>
                </a:lnTo>
                <a:lnTo>
                  <a:pt x="11743897" y="37211"/>
                </a:lnTo>
                <a:close/>
                <a:moveTo>
                  <a:pt x="11441784" y="0"/>
                </a:moveTo>
                <a:lnTo>
                  <a:pt x="11594336" y="0"/>
                </a:lnTo>
                <a:lnTo>
                  <a:pt x="11594336" y="37211"/>
                </a:lnTo>
                <a:lnTo>
                  <a:pt x="11441784" y="37211"/>
                </a:lnTo>
                <a:close/>
                <a:moveTo>
                  <a:pt x="11134180" y="0"/>
                </a:moveTo>
                <a:lnTo>
                  <a:pt x="11286742" y="0"/>
                </a:lnTo>
                <a:lnTo>
                  <a:pt x="11286742" y="37211"/>
                </a:lnTo>
                <a:lnTo>
                  <a:pt x="11134180" y="37211"/>
                </a:lnTo>
                <a:close/>
                <a:moveTo>
                  <a:pt x="10832070" y="0"/>
                </a:moveTo>
                <a:lnTo>
                  <a:pt x="10984622" y="0"/>
                </a:lnTo>
                <a:lnTo>
                  <a:pt x="10984622" y="37211"/>
                </a:lnTo>
                <a:lnTo>
                  <a:pt x="10832070" y="37211"/>
                </a:lnTo>
                <a:close/>
                <a:moveTo>
                  <a:pt x="10524466" y="0"/>
                </a:moveTo>
                <a:lnTo>
                  <a:pt x="10677018" y="0"/>
                </a:lnTo>
                <a:lnTo>
                  <a:pt x="10677018" y="37211"/>
                </a:lnTo>
                <a:lnTo>
                  <a:pt x="10524466" y="37211"/>
                </a:lnTo>
                <a:close/>
                <a:moveTo>
                  <a:pt x="10222352" y="0"/>
                </a:moveTo>
                <a:lnTo>
                  <a:pt x="10374914" y="0"/>
                </a:lnTo>
                <a:lnTo>
                  <a:pt x="10374914" y="37211"/>
                </a:lnTo>
                <a:lnTo>
                  <a:pt x="10222352" y="37211"/>
                </a:lnTo>
                <a:close/>
                <a:moveTo>
                  <a:pt x="9914748" y="0"/>
                </a:moveTo>
                <a:lnTo>
                  <a:pt x="10067300" y="0"/>
                </a:lnTo>
                <a:lnTo>
                  <a:pt x="10067300" y="37211"/>
                </a:lnTo>
                <a:lnTo>
                  <a:pt x="9914748" y="37211"/>
                </a:lnTo>
                <a:close/>
                <a:moveTo>
                  <a:pt x="9612638" y="0"/>
                </a:moveTo>
                <a:lnTo>
                  <a:pt x="9765190" y="0"/>
                </a:lnTo>
                <a:lnTo>
                  <a:pt x="9765190" y="37211"/>
                </a:lnTo>
                <a:lnTo>
                  <a:pt x="9612638" y="37211"/>
                </a:lnTo>
                <a:close/>
                <a:moveTo>
                  <a:pt x="9310525" y="0"/>
                </a:moveTo>
                <a:lnTo>
                  <a:pt x="9463077" y="0"/>
                </a:lnTo>
                <a:lnTo>
                  <a:pt x="9463077" y="37211"/>
                </a:lnTo>
                <a:lnTo>
                  <a:pt x="9310525" y="37211"/>
                </a:lnTo>
                <a:close/>
                <a:moveTo>
                  <a:pt x="9002921" y="0"/>
                </a:moveTo>
                <a:lnTo>
                  <a:pt x="9155473" y="0"/>
                </a:lnTo>
                <a:lnTo>
                  <a:pt x="9155473" y="37211"/>
                </a:lnTo>
                <a:lnTo>
                  <a:pt x="9002921" y="37211"/>
                </a:lnTo>
                <a:close/>
                <a:moveTo>
                  <a:pt x="8695316" y="0"/>
                </a:moveTo>
                <a:lnTo>
                  <a:pt x="8847878" y="0"/>
                </a:lnTo>
                <a:lnTo>
                  <a:pt x="8847878" y="37211"/>
                </a:lnTo>
                <a:lnTo>
                  <a:pt x="8695316" y="37211"/>
                </a:lnTo>
                <a:close/>
                <a:moveTo>
                  <a:pt x="8393206" y="0"/>
                </a:moveTo>
                <a:lnTo>
                  <a:pt x="8545758" y="0"/>
                </a:lnTo>
                <a:lnTo>
                  <a:pt x="8545758" y="37211"/>
                </a:lnTo>
                <a:lnTo>
                  <a:pt x="8393206" y="37211"/>
                </a:lnTo>
                <a:close/>
                <a:moveTo>
                  <a:pt x="8091093" y="0"/>
                </a:moveTo>
                <a:lnTo>
                  <a:pt x="8243645" y="0"/>
                </a:lnTo>
                <a:lnTo>
                  <a:pt x="8243645" y="37211"/>
                </a:lnTo>
                <a:lnTo>
                  <a:pt x="8091093" y="37211"/>
                </a:lnTo>
                <a:close/>
                <a:moveTo>
                  <a:pt x="7783489" y="0"/>
                </a:moveTo>
                <a:lnTo>
                  <a:pt x="7936051" y="0"/>
                </a:lnTo>
                <a:lnTo>
                  <a:pt x="7936051" y="37211"/>
                </a:lnTo>
                <a:lnTo>
                  <a:pt x="7783489" y="37211"/>
                </a:lnTo>
                <a:close/>
                <a:moveTo>
                  <a:pt x="7481379" y="0"/>
                </a:moveTo>
                <a:lnTo>
                  <a:pt x="7633931" y="0"/>
                </a:lnTo>
                <a:lnTo>
                  <a:pt x="7633931" y="37211"/>
                </a:lnTo>
                <a:lnTo>
                  <a:pt x="7481379" y="37211"/>
                </a:lnTo>
                <a:close/>
                <a:moveTo>
                  <a:pt x="7173775" y="0"/>
                </a:moveTo>
                <a:lnTo>
                  <a:pt x="7326327" y="0"/>
                </a:lnTo>
                <a:lnTo>
                  <a:pt x="7326327" y="37211"/>
                </a:lnTo>
                <a:lnTo>
                  <a:pt x="7173775" y="37211"/>
                </a:lnTo>
                <a:close/>
                <a:moveTo>
                  <a:pt x="6871661" y="0"/>
                </a:moveTo>
                <a:lnTo>
                  <a:pt x="7024223" y="0"/>
                </a:lnTo>
                <a:lnTo>
                  <a:pt x="7024223" y="37211"/>
                </a:lnTo>
                <a:lnTo>
                  <a:pt x="6871661" y="37211"/>
                </a:lnTo>
                <a:close/>
                <a:moveTo>
                  <a:pt x="6564057" y="0"/>
                </a:moveTo>
                <a:lnTo>
                  <a:pt x="6716609" y="0"/>
                </a:lnTo>
                <a:lnTo>
                  <a:pt x="6716609" y="37211"/>
                </a:lnTo>
                <a:lnTo>
                  <a:pt x="6564057" y="37211"/>
                </a:lnTo>
                <a:close/>
                <a:moveTo>
                  <a:pt x="6261947" y="0"/>
                </a:moveTo>
                <a:lnTo>
                  <a:pt x="6414499" y="0"/>
                </a:lnTo>
                <a:lnTo>
                  <a:pt x="6414499" y="37211"/>
                </a:lnTo>
                <a:lnTo>
                  <a:pt x="6261947" y="37211"/>
                </a:lnTo>
                <a:close/>
                <a:moveTo>
                  <a:pt x="5959834" y="0"/>
                </a:moveTo>
                <a:lnTo>
                  <a:pt x="6112386" y="0"/>
                </a:lnTo>
                <a:lnTo>
                  <a:pt x="6112386" y="37211"/>
                </a:lnTo>
                <a:lnTo>
                  <a:pt x="5959834" y="37211"/>
                </a:lnTo>
                <a:close/>
                <a:moveTo>
                  <a:pt x="5652230" y="0"/>
                </a:moveTo>
                <a:lnTo>
                  <a:pt x="5804782" y="0"/>
                </a:lnTo>
                <a:lnTo>
                  <a:pt x="5804782" y="37211"/>
                </a:lnTo>
                <a:lnTo>
                  <a:pt x="5652230" y="37211"/>
                </a:lnTo>
                <a:close/>
                <a:moveTo>
                  <a:pt x="5344625" y="0"/>
                </a:moveTo>
                <a:lnTo>
                  <a:pt x="5497187" y="0"/>
                </a:lnTo>
                <a:lnTo>
                  <a:pt x="5497187" y="37211"/>
                </a:lnTo>
                <a:lnTo>
                  <a:pt x="5344625" y="37211"/>
                </a:lnTo>
                <a:close/>
                <a:moveTo>
                  <a:pt x="5042516" y="0"/>
                </a:moveTo>
                <a:lnTo>
                  <a:pt x="5195068" y="0"/>
                </a:lnTo>
                <a:lnTo>
                  <a:pt x="5195068" y="37211"/>
                </a:lnTo>
                <a:lnTo>
                  <a:pt x="5042516" y="37211"/>
                </a:lnTo>
                <a:close/>
                <a:moveTo>
                  <a:pt x="4740402" y="0"/>
                </a:moveTo>
                <a:lnTo>
                  <a:pt x="4892954" y="0"/>
                </a:lnTo>
                <a:lnTo>
                  <a:pt x="4892954" y="37211"/>
                </a:lnTo>
                <a:lnTo>
                  <a:pt x="4740402" y="37211"/>
                </a:lnTo>
                <a:close/>
                <a:moveTo>
                  <a:pt x="4432798" y="0"/>
                </a:moveTo>
                <a:lnTo>
                  <a:pt x="4585360" y="0"/>
                </a:lnTo>
                <a:lnTo>
                  <a:pt x="4585360" y="37211"/>
                </a:lnTo>
                <a:lnTo>
                  <a:pt x="4432798" y="37211"/>
                </a:lnTo>
                <a:close/>
                <a:moveTo>
                  <a:pt x="4130693" y="0"/>
                </a:moveTo>
                <a:lnTo>
                  <a:pt x="4283240" y="0"/>
                </a:lnTo>
                <a:lnTo>
                  <a:pt x="4283240" y="37211"/>
                </a:lnTo>
                <a:lnTo>
                  <a:pt x="4130693" y="37211"/>
                </a:lnTo>
                <a:close/>
                <a:moveTo>
                  <a:pt x="3823089" y="0"/>
                </a:moveTo>
                <a:lnTo>
                  <a:pt x="3975640" y="0"/>
                </a:lnTo>
                <a:lnTo>
                  <a:pt x="3975640" y="37211"/>
                </a:lnTo>
                <a:lnTo>
                  <a:pt x="3823089" y="37211"/>
                </a:lnTo>
                <a:close/>
                <a:moveTo>
                  <a:pt x="3520971" y="0"/>
                </a:moveTo>
                <a:lnTo>
                  <a:pt x="3673537" y="0"/>
                </a:lnTo>
                <a:lnTo>
                  <a:pt x="3673537" y="37211"/>
                </a:lnTo>
                <a:lnTo>
                  <a:pt x="3520971" y="37211"/>
                </a:lnTo>
                <a:close/>
                <a:moveTo>
                  <a:pt x="3213366" y="0"/>
                </a:moveTo>
                <a:lnTo>
                  <a:pt x="3365918" y="0"/>
                </a:lnTo>
                <a:lnTo>
                  <a:pt x="3365918" y="37211"/>
                </a:lnTo>
                <a:lnTo>
                  <a:pt x="3213366" y="37211"/>
                </a:lnTo>
                <a:close/>
                <a:moveTo>
                  <a:pt x="2911259" y="0"/>
                </a:moveTo>
                <a:lnTo>
                  <a:pt x="3063808" y="0"/>
                </a:lnTo>
                <a:lnTo>
                  <a:pt x="3063808" y="37211"/>
                </a:lnTo>
                <a:lnTo>
                  <a:pt x="2911259" y="37211"/>
                </a:lnTo>
                <a:close/>
                <a:moveTo>
                  <a:pt x="2603655" y="0"/>
                </a:moveTo>
                <a:lnTo>
                  <a:pt x="2756214" y="0"/>
                </a:lnTo>
                <a:lnTo>
                  <a:pt x="2756214" y="37211"/>
                </a:lnTo>
                <a:lnTo>
                  <a:pt x="2603655" y="37211"/>
                </a:lnTo>
                <a:close/>
                <a:moveTo>
                  <a:pt x="2301539" y="0"/>
                </a:moveTo>
                <a:lnTo>
                  <a:pt x="2454091" y="0"/>
                </a:lnTo>
                <a:lnTo>
                  <a:pt x="2454091" y="37211"/>
                </a:lnTo>
                <a:lnTo>
                  <a:pt x="2301539" y="37211"/>
                </a:lnTo>
                <a:close/>
                <a:moveTo>
                  <a:pt x="1993934" y="0"/>
                </a:moveTo>
                <a:lnTo>
                  <a:pt x="2146497" y="0"/>
                </a:lnTo>
                <a:lnTo>
                  <a:pt x="2146497" y="37211"/>
                </a:lnTo>
                <a:lnTo>
                  <a:pt x="1993934" y="37211"/>
                </a:lnTo>
                <a:close/>
                <a:moveTo>
                  <a:pt x="1691825" y="0"/>
                </a:moveTo>
                <a:lnTo>
                  <a:pt x="1844377" y="0"/>
                </a:lnTo>
                <a:lnTo>
                  <a:pt x="1844377" y="37211"/>
                </a:lnTo>
                <a:lnTo>
                  <a:pt x="1691825" y="37211"/>
                </a:lnTo>
                <a:close/>
                <a:moveTo>
                  <a:pt x="1384221" y="0"/>
                </a:moveTo>
                <a:lnTo>
                  <a:pt x="1536772" y="0"/>
                </a:lnTo>
                <a:lnTo>
                  <a:pt x="1536772" y="37211"/>
                </a:lnTo>
                <a:lnTo>
                  <a:pt x="1384221" y="37211"/>
                </a:lnTo>
                <a:close/>
                <a:moveTo>
                  <a:pt x="1082107" y="0"/>
                </a:moveTo>
                <a:lnTo>
                  <a:pt x="1085831" y="0"/>
                </a:lnTo>
                <a:lnTo>
                  <a:pt x="1234670" y="0"/>
                </a:lnTo>
                <a:lnTo>
                  <a:pt x="1234670" y="37211"/>
                </a:lnTo>
                <a:lnTo>
                  <a:pt x="1082107" y="37211"/>
                </a:lnTo>
                <a:close/>
              </a:path>
            </a:pathLst>
          </a:custGeom>
          <a:solidFill>
            <a:srgbClr val="DDDDDC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AB9ACBD1-218F-9EC2-6267-2B7C03510D94}"/>
              </a:ext>
            </a:extLst>
          </p:cNvPr>
          <p:cNvSpPr txBox="1"/>
          <p:nvPr/>
        </p:nvSpPr>
        <p:spPr>
          <a:xfrm>
            <a:off x="7104370" y="3438081"/>
            <a:ext cx="3520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spc="600" dirty="0">
                <a:solidFill>
                  <a:schemeClr val="bg1"/>
                </a:solidFill>
              </a:rPr>
              <a:t>LUKA WDROŻENIOWA</a:t>
            </a:r>
          </a:p>
        </p:txBody>
      </p:sp>
      <p:grpSp>
        <p:nvGrpSpPr>
          <p:cNvPr id="19" name="Grupa 18">
            <a:extLst>
              <a:ext uri="{FF2B5EF4-FFF2-40B4-BE49-F238E27FC236}">
                <a16:creationId xmlns:a16="http://schemas.microsoft.com/office/drawing/2014/main" id="{79253E5D-0962-88E1-CFC5-EF3482C49A7B}"/>
              </a:ext>
            </a:extLst>
          </p:cNvPr>
          <p:cNvGrpSpPr/>
          <p:nvPr/>
        </p:nvGrpSpPr>
        <p:grpSpPr>
          <a:xfrm>
            <a:off x="8605704" y="1358099"/>
            <a:ext cx="533428" cy="533901"/>
            <a:chOff x="1208452" y="406457"/>
            <a:chExt cx="406440" cy="406800"/>
          </a:xfrm>
          <a:solidFill>
            <a:srgbClr val="41BB95"/>
          </a:solidFill>
        </p:grpSpPr>
        <p:sp>
          <p:nvSpPr>
            <p:cNvPr id="7" name="Freeform 938">
              <a:extLst>
                <a:ext uri="{FF2B5EF4-FFF2-40B4-BE49-F238E27FC236}">
                  <a16:creationId xmlns:a16="http://schemas.microsoft.com/office/drawing/2014/main" id="{DEB2B5E7-8DAA-44DF-CE38-958E9BEBFCCA}"/>
                </a:ext>
              </a:extLst>
            </p:cNvPr>
            <p:cNvSpPr/>
            <p:nvPr/>
          </p:nvSpPr>
          <p:spPr>
            <a:xfrm>
              <a:off x="1208452" y="406457"/>
              <a:ext cx="406440" cy="4068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0" h="1131">
                  <a:moveTo>
                    <a:pt x="919" y="913"/>
                  </a:moveTo>
                  <a:cubicBezTo>
                    <a:pt x="898" y="899"/>
                    <a:pt x="877" y="887"/>
                    <a:pt x="854" y="876"/>
                  </a:cubicBezTo>
                  <a:cubicBezTo>
                    <a:pt x="842" y="897"/>
                    <a:pt x="823" y="915"/>
                    <a:pt x="801" y="927"/>
                  </a:cubicBezTo>
                  <a:cubicBezTo>
                    <a:pt x="823" y="937"/>
                    <a:pt x="845" y="948"/>
                    <a:pt x="865" y="960"/>
                  </a:cubicBezTo>
                  <a:cubicBezTo>
                    <a:pt x="808" y="1004"/>
                    <a:pt x="741" y="1036"/>
                    <a:pt x="668" y="1051"/>
                  </a:cubicBezTo>
                  <a:cubicBezTo>
                    <a:pt x="705" y="1015"/>
                    <a:pt x="737" y="978"/>
                    <a:pt x="765" y="940"/>
                  </a:cubicBezTo>
                  <a:cubicBezTo>
                    <a:pt x="756" y="942"/>
                    <a:pt x="746" y="943"/>
                    <a:pt x="737" y="943"/>
                  </a:cubicBezTo>
                  <a:cubicBezTo>
                    <a:pt x="718" y="943"/>
                    <a:pt x="700" y="939"/>
                    <a:pt x="683" y="932"/>
                  </a:cubicBezTo>
                  <a:cubicBezTo>
                    <a:pt x="647" y="977"/>
                    <a:pt x="604" y="1020"/>
                    <a:pt x="554" y="1061"/>
                  </a:cubicBezTo>
                  <a:cubicBezTo>
                    <a:pt x="504" y="1017"/>
                    <a:pt x="461" y="972"/>
                    <a:pt x="425" y="924"/>
                  </a:cubicBezTo>
                  <a:cubicBezTo>
                    <a:pt x="388" y="902"/>
                    <a:pt x="361" y="862"/>
                    <a:pt x="358" y="816"/>
                  </a:cubicBezTo>
                  <a:cubicBezTo>
                    <a:pt x="356" y="813"/>
                    <a:pt x="355" y="810"/>
                    <a:pt x="353" y="806"/>
                  </a:cubicBezTo>
                  <a:cubicBezTo>
                    <a:pt x="352" y="806"/>
                    <a:pt x="352" y="806"/>
                    <a:pt x="351" y="806"/>
                  </a:cubicBezTo>
                  <a:cubicBezTo>
                    <a:pt x="350" y="805"/>
                    <a:pt x="350" y="805"/>
                    <a:pt x="349" y="805"/>
                  </a:cubicBezTo>
                  <a:cubicBezTo>
                    <a:pt x="347" y="804"/>
                    <a:pt x="345" y="803"/>
                    <a:pt x="344" y="802"/>
                  </a:cubicBezTo>
                  <a:lnTo>
                    <a:pt x="343" y="802"/>
                  </a:lnTo>
                  <a:lnTo>
                    <a:pt x="341" y="801"/>
                  </a:lnTo>
                  <a:cubicBezTo>
                    <a:pt x="340" y="800"/>
                    <a:pt x="339" y="800"/>
                    <a:pt x="339" y="799"/>
                  </a:cubicBezTo>
                  <a:cubicBezTo>
                    <a:pt x="338" y="799"/>
                    <a:pt x="337" y="798"/>
                    <a:pt x="336" y="797"/>
                  </a:cubicBezTo>
                  <a:cubicBezTo>
                    <a:pt x="335" y="797"/>
                    <a:pt x="334" y="796"/>
                    <a:pt x="333" y="796"/>
                  </a:cubicBezTo>
                  <a:cubicBezTo>
                    <a:pt x="332" y="795"/>
                    <a:pt x="331" y="794"/>
                    <a:pt x="330" y="793"/>
                  </a:cubicBezTo>
                  <a:cubicBezTo>
                    <a:pt x="330" y="793"/>
                    <a:pt x="329" y="792"/>
                    <a:pt x="328" y="791"/>
                  </a:cubicBezTo>
                  <a:lnTo>
                    <a:pt x="327" y="791"/>
                  </a:lnTo>
                  <a:cubicBezTo>
                    <a:pt x="327" y="790"/>
                    <a:pt x="326" y="789"/>
                    <a:pt x="326" y="789"/>
                  </a:cubicBezTo>
                  <a:cubicBezTo>
                    <a:pt x="325" y="788"/>
                    <a:pt x="324" y="787"/>
                    <a:pt x="323" y="786"/>
                  </a:cubicBezTo>
                  <a:cubicBezTo>
                    <a:pt x="322" y="785"/>
                    <a:pt x="322" y="784"/>
                    <a:pt x="321" y="784"/>
                  </a:cubicBezTo>
                  <a:cubicBezTo>
                    <a:pt x="320" y="783"/>
                    <a:pt x="319" y="782"/>
                    <a:pt x="319" y="781"/>
                  </a:cubicBezTo>
                  <a:cubicBezTo>
                    <a:pt x="318" y="780"/>
                    <a:pt x="318" y="779"/>
                    <a:pt x="317" y="778"/>
                  </a:cubicBezTo>
                  <a:cubicBezTo>
                    <a:pt x="316" y="777"/>
                    <a:pt x="316" y="776"/>
                    <a:pt x="315" y="775"/>
                  </a:cubicBezTo>
                  <a:cubicBezTo>
                    <a:pt x="315" y="774"/>
                    <a:pt x="314" y="773"/>
                    <a:pt x="314" y="772"/>
                  </a:cubicBezTo>
                  <a:cubicBezTo>
                    <a:pt x="313" y="771"/>
                    <a:pt x="313" y="770"/>
                    <a:pt x="312" y="769"/>
                  </a:cubicBezTo>
                  <a:cubicBezTo>
                    <a:pt x="312" y="768"/>
                    <a:pt x="311" y="767"/>
                    <a:pt x="311" y="766"/>
                  </a:cubicBezTo>
                  <a:cubicBezTo>
                    <a:pt x="310" y="765"/>
                    <a:pt x="310" y="764"/>
                    <a:pt x="310" y="763"/>
                  </a:cubicBezTo>
                  <a:cubicBezTo>
                    <a:pt x="309" y="762"/>
                    <a:pt x="309" y="761"/>
                    <a:pt x="308" y="759"/>
                  </a:cubicBezTo>
                  <a:cubicBezTo>
                    <a:pt x="308" y="759"/>
                    <a:pt x="308" y="758"/>
                    <a:pt x="308" y="757"/>
                  </a:cubicBezTo>
                  <a:cubicBezTo>
                    <a:pt x="307" y="755"/>
                    <a:pt x="307" y="754"/>
                    <a:pt x="307" y="753"/>
                  </a:cubicBezTo>
                  <a:cubicBezTo>
                    <a:pt x="307" y="752"/>
                    <a:pt x="307" y="751"/>
                    <a:pt x="306" y="750"/>
                  </a:cubicBezTo>
                  <a:lnTo>
                    <a:pt x="306" y="749"/>
                  </a:lnTo>
                  <a:cubicBezTo>
                    <a:pt x="306" y="748"/>
                    <a:pt x="306" y="747"/>
                    <a:pt x="306" y="746"/>
                  </a:cubicBezTo>
                  <a:cubicBezTo>
                    <a:pt x="306" y="745"/>
                    <a:pt x="306" y="744"/>
                    <a:pt x="306" y="743"/>
                  </a:cubicBezTo>
                  <a:cubicBezTo>
                    <a:pt x="306" y="742"/>
                    <a:pt x="306" y="741"/>
                    <a:pt x="306" y="740"/>
                  </a:cubicBezTo>
                  <a:lnTo>
                    <a:pt x="306" y="738"/>
                  </a:lnTo>
                  <a:lnTo>
                    <a:pt x="306" y="737"/>
                  </a:lnTo>
                  <a:cubicBezTo>
                    <a:pt x="306" y="737"/>
                    <a:pt x="306" y="736"/>
                    <a:pt x="306" y="735"/>
                  </a:cubicBezTo>
                  <a:cubicBezTo>
                    <a:pt x="306" y="734"/>
                    <a:pt x="306" y="733"/>
                    <a:pt x="306" y="732"/>
                  </a:cubicBezTo>
                  <a:cubicBezTo>
                    <a:pt x="306" y="731"/>
                    <a:pt x="306" y="730"/>
                    <a:pt x="307" y="728"/>
                  </a:cubicBezTo>
                  <a:cubicBezTo>
                    <a:pt x="307" y="727"/>
                    <a:pt x="307" y="726"/>
                    <a:pt x="307" y="725"/>
                  </a:cubicBezTo>
                  <a:cubicBezTo>
                    <a:pt x="307" y="724"/>
                    <a:pt x="308" y="723"/>
                    <a:pt x="308" y="722"/>
                  </a:cubicBezTo>
                  <a:cubicBezTo>
                    <a:pt x="308" y="721"/>
                    <a:pt x="309" y="720"/>
                    <a:pt x="309" y="719"/>
                  </a:cubicBezTo>
                  <a:lnTo>
                    <a:pt x="309" y="718"/>
                  </a:lnTo>
                  <a:cubicBezTo>
                    <a:pt x="309" y="717"/>
                    <a:pt x="310" y="717"/>
                    <a:pt x="310" y="716"/>
                  </a:cubicBezTo>
                  <a:cubicBezTo>
                    <a:pt x="310" y="715"/>
                    <a:pt x="311" y="713"/>
                    <a:pt x="312" y="712"/>
                  </a:cubicBezTo>
                  <a:cubicBezTo>
                    <a:pt x="312" y="711"/>
                    <a:pt x="312" y="710"/>
                    <a:pt x="313" y="710"/>
                  </a:cubicBezTo>
                  <a:cubicBezTo>
                    <a:pt x="313" y="709"/>
                    <a:pt x="313" y="708"/>
                    <a:pt x="314" y="707"/>
                  </a:cubicBezTo>
                  <a:lnTo>
                    <a:pt x="315" y="705"/>
                  </a:lnTo>
                  <a:lnTo>
                    <a:pt x="316" y="704"/>
                  </a:lnTo>
                  <a:cubicBezTo>
                    <a:pt x="307" y="670"/>
                    <a:pt x="302" y="635"/>
                    <a:pt x="300" y="600"/>
                  </a:cubicBezTo>
                  <a:lnTo>
                    <a:pt x="357" y="600"/>
                  </a:lnTo>
                  <a:cubicBezTo>
                    <a:pt x="355" y="584"/>
                    <a:pt x="352" y="561"/>
                    <a:pt x="347" y="531"/>
                  </a:cubicBezTo>
                  <a:lnTo>
                    <a:pt x="301" y="531"/>
                  </a:lnTo>
                  <a:cubicBezTo>
                    <a:pt x="305" y="492"/>
                    <a:pt x="313" y="453"/>
                    <a:pt x="325" y="415"/>
                  </a:cubicBezTo>
                  <a:cubicBezTo>
                    <a:pt x="318" y="380"/>
                    <a:pt x="311" y="354"/>
                    <a:pt x="306" y="335"/>
                  </a:cubicBezTo>
                  <a:lnTo>
                    <a:pt x="289" y="335"/>
                  </a:lnTo>
                  <a:cubicBezTo>
                    <a:pt x="286" y="335"/>
                    <a:pt x="284" y="335"/>
                    <a:pt x="281" y="335"/>
                  </a:cubicBezTo>
                  <a:cubicBezTo>
                    <a:pt x="254" y="399"/>
                    <a:pt x="237" y="464"/>
                    <a:pt x="232" y="531"/>
                  </a:cubicBezTo>
                  <a:lnTo>
                    <a:pt x="70" y="531"/>
                  </a:lnTo>
                  <a:cubicBezTo>
                    <a:pt x="78" y="410"/>
                    <a:pt x="130" y="300"/>
                    <a:pt x="211" y="219"/>
                  </a:cubicBezTo>
                  <a:cubicBezTo>
                    <a:pt x="217" y="222"/>
                    <a:pt x="222" y="226"/>
                    <a:pt x="228" y="229"/>
                  </a:cubicBezTo>
                  <a:cubicBezTo>
                    <a:pt x="241" y="209"/>
                    <a:pt x="263" y="195"/>
                    <a:pt x="289" y="195"/>
                  </a:cubicBezTo>
                  <a:lnTo>
                    <a:pt x="309" y="195"/>
                  </a:lnTo>
                  <a:cubicBezTo>
                    <a:pt x="294" y="188"/>
                    <a:pt x="279" y="179"/>
                    <a:pt x="265" y="171"/>
                  </a:cubicBezTo>
                  <a:cubicBezTo>
                    <a:pt x="322" y="127"/>
                    <a:pt x="389" y="96"/>
                    <a:pt x="462" y="80"/>
                  </a:cubicBezTo>
                  <a:cubicBezTo>
                    <a:pt x="424" y="117"/>
                    <a:pt x="391" y="156"/>
                    <a:pt x="362" y="195"/>
                  </a:cubicBezTo>
                  <a:cubicBezTo>
                    <a:pt x="363" y="195"/>
                    <a:pt x="364" y="195"/>
                    <a:pt x="365" y="196"/>
                  </a:cubicBezTo>
                  <a:cubicBezTo>
                    <a:pt x="366" y="196"/>
                    <a:pt x="367" y="196"/>
                    <a:pt x="369" y="196"/>
                  </a:cubicBezTo>
                  <a:cubicBezTo>
                    <a:pt x="370" y="197"/>
                    <a:pt x="371" y="197"/>
                    <a:pt x="372" y="197"/>
                  </a:cubicBezTo>
                  <a:cubicBezTo>
                    <a:pt x="373" y="197"/>
                    <a:pt x="374" y="198"/>
                    <a:pt x="375" y="198"/>
                  </a:cubicBezTo>
                  <a:lnTo>
                    <a:pt x="376" y="198"/>
                  </a:lnTo>
                  <a:cubicBezTo>
                    <a:pt x="377" y="198"/>
                    <a:pt x="378" y="199"/>
                    <a:pt x="379" y="199"/>
                  </a:cubicBezTo>
                  <a:cubicBezTo>
                    <a:pt x="380" y="199"/>
                    <a:pt x="381" y="200"/>
                    <a:pt x="382" y="200"/>
                  </a:cubicBezTo>
                  <a:cubicBezTo>
                    <a:pt x="383" y="201"/>
                    <a:pt x="384" y="201"/>
                    <a:pt x="385" y="202"/>
                  </a:cubicBezTo>
                  <a:cubicBezTo>
                    <a:pt x="386" y="202"/>
                    <a:pt x="387" y="203"/>
                    <a:pt x="388" y="203"/>
                  </a:cubicBezTo>
                  <a:cubicBezTo>
                    <a:pt x="389" y="204"/>
                    <a:pt x="390" y="204"/>
                    <a:pt x="391" y="205"/>
                  </a:cubicBezTo>
                  <a:cubicBezTo>
                    <a:pt x="392" y="206"/>
                    <a:pt x="393" y="206"/>
                    <a:pt x="394" y="207"/>
                  </a:cubicBezTo>
                  <a:cubicBezTo>
                    <a:pt x="395" y="207"/>
                    <a:pt x="396" y="208"/>
                    <a:pt x="397" y="209"/>
                  </a:cubicBezTo>
                  <a:cubicBezTo>
                    <a:pt x="398" y="210"/>
                    <a:pt x="399" y="210"/>
                    <a:pt x="400" y="211"/>
                  </a:cubicBezTo>
                  <a:cubicBezTo>
                    <a:pt x="401" y="212"/>
                    <a:pt x="402" y="213"/>
                    <a:pt x="403" y="214"/>
                  </a:cubicBezTo>
                  <a:lnTo>
                    <a:pt x="405" y="216"/>
                  </a:lnTo>
                  <a:cubicBezTo>
                    <a:pt x="410" y="221"/>
                    <a:pt x="414" y="226"/>
                    <a:pt x="419" y="235"/>
                  </a:cubicBezTo>
                  <a:cubicBezTo>
                    <a:pt x="461" y="177"/>
                    <a:pt x="513" y="122"/>
                    <a:pt x="576" y="70"/>
                  </a:cubicBezTo>
                  <a:cubicBezTo>
                    <a:pt x="636" y="123"/>
                    <a:pt x="686" y="178"/>
                    <a:pt x="725" y="236"/>
                  </a:cubicBezTo>
                  <a:cubicBezTo>
                    <a:pt x="672" y="250"/>
                    <a:pt x="618" y="256"/>
                    <a:pt x="562" y="255"/>
                  </a:cubicBezTo>
                  <a:cubicBezTo>
                    <a:pt x="514" y="254"/>
                    <a:pt x="466" y="248"/>
                    <a:pt x="420" y="236"/>
                  </a:cubicBezTo>
                  <a:cubicBezTo>
                    <a:pt x="425" y="246"/>
                    <a:pt x="431" y="260"/>
                    <a:pt x="437" y="281"/>
                  </a:cubicBezTo>
                  <a:lnTo>
                    <a:pt x="832" y="281"/>
                  </a:lnTo>
                  <a:cubicBezTo>
                    <a:pt x="831" y="279"/>
                    <a:pt x="830" y="276"/>
                    <a:pt x="828" y="273"/>
                  </a:cubicBezTo>
                  <a:cubicBezTo>
                    <a:pt x="861" y="259"/>
                    <a:pt x="893" y="243"/>
                    <a:pt x="924" y="224"/>
                  </a:cubicBezTo>
                  <a:cubicBezTo>
                    <a:pt x="1002" y="305"/>
                    <a:pt x="1052" y="412"/>
                    <a:pt x="1060" y="531"/>
                  </a:cubicBezTo>
                  <a:lnTo>
                    <a:pt x="899" y="531"/>
                  </a:lnTo>
                  <a:cubicBezTo>
                    <a:pt x="898" y="504"/>
                    <a:pt x="895" y="477"/>
                    <a:pt x="890" y="450"/>
                  </a:cubicBezTo>
                  <a:lnTo>
                    <a:pt x="841" y="665"/>
                  </a:lnTo>
                  <a:cubicBezTo>
                    <a:pt x="841" y="665"/>
                    <a:pt x="841" y="666"/>
                    <a:pt x="840" y="667"/>
                  </a:cubicBezTo>
                  <a:cubicBezTo>
                    <a:pt x="840" y="668"/>
                    <a:pt x="840" y="669"/>
                    <a:pt x="839" y="670"/>
                  </a:cubicBezTo>
                  <a:cubicBezTo>
                    <a:pt x="839" y="672"/>
                    <a:pt x="838" y="674"/>
                    <a:pt x="838" y="675"/>
                  </a:cubicBezTo>
                  <a:cubicBezTo>
                    <a:pt x="837" y="676"/>
                    <a:pt x="837" y="677"/>
                    <a:pt x="837" y="677"/>
                  </a:cubicBezTo>
                  <a:cubicBezTo>
                    <a:pt x="836" y="679"/>
                    <a:pt x="835" y="681"/>
                    <a:pt x="834" y="682"/>
                  </a:cubicBezTo>
                  <a:cubicBezTo>
                    <a:pt x="834" y="683"/>
                    <a:pt x="834" y="683"/>
                    <a:pt x="833" y="684"/>
                  </a:cubicBezTo>
                  <a:cubicBezTo>
                    <a:pt x="833" y="685"/>
                    <a:pt x="832" y="686"/>
                    <a:pt x="831" y="688"/>
                  </a:cubicBezTo>
                  <a:lnTo>
                    <a:pt x="830" y="689"/>
                  </a:lnTo>
                  <a:cubicBezTo>
                    <a:pt x="829" y="691"/>
                    <a:pt x="828" y="692"/>
                    <a:pt x="827" y="693"/>
                  </a:cubicBezTo>
                  <a:cubicBezTo>
                    <a:pt x="827" y="693"/>
                    <a:pt x="827" y="694"/>
                    <a:pt x="826" y="694"/>
                  </a:cubicBezTo>
                  <a:cubicBezTo>
                    <a:pt x="831" y="700"/>
                    <a:pt x="835" y="707"/>
                    <a:pt x="838" y="715"/>
                  </a:cubicBezTo>
                  <a:cubicBezTo>
                    <a:pt x="849" y="727"/>
                    <a:pt x="858" y="742"/>
                    <a:pt x="864" y="757"/>
                  </a:cubicBezTo>
                  <a:cubicBezTo>
                    <a:pt x="883" y="706"/>
                    <a:pt x="894" y="653"/>
                    <a:pt x="898" y="600"/>
                  </a:cubicBezTo>
                  <a:lnTo>
                    <a:pt x="1060" y="600"/>
                  </a:lnTo>
                  <a:cubicBezTo>
                    <a:pt x="1052" y="721"/>
                    <a:pt x="999" y="831"/>
                    <a:pt x="919" y="913"/>
                  </a:cubicBezTo>
                  <a:close/>
                  <a:moveTo>
                    <a:pt x="259" y="956"/>
                  </a:moveTo>
                  <a:cubicBezTo>
                    <a:pt x="284" y="942"/>
                    <a:pt x="310" y="929"/>
                    <a:pt x="337" y="918"/>
                  </a:cubicBezTo>
                  <a:cubicBezTo>
                    <a:pt x="365" y="962"/>
                    <a:pt x="399" y="1004"/>
                    <a:pt x="438" y="1045"/>
                  </a:cubicBezTo>
                  <a:cubicBezTo>
                    <a:pt x="372" y="1028"/>
                    <a:pt x="312" y="997"/>
                    <a:pt x="259" y="956"/>
                  </a:cubicBezTo>
                  <a:lnTo>
                    <a:pt x="70" y="600"/>
                  </a:lnTo>
                  <a:lnTo>
                    <a:pt x="231" y="600"/>
                  </a:lnTo>
                  <a:cubicBezTo>
                    <a:pt x="234" y="689"/>
                    <a:pt x="258" y="775"/>
                    <a:pt x="302" y="858"/>
                  </a:cubicBezTo>
                  <a:cubicBezTo>
                    <a:pt x="269" y="872"/>
                    <a:pt x="237" y="889"/>
                    <a:pt x="206" y="908"/>
                  </a:cubicBezTo>
                  <a:cubicBezTo>
                    <a:pt x="128" y="827"/>
                    <a:pt x="78" y="719"/>
                    <a:pt x="70" y="600"/>
                  </a:cubicBezTo>
                  <a:close/>
                  <a:moveTo>
                    <a:pt x="871" y="175"/>
                  </a:moveTo>
                  <a:cubicBezTo>
                    <a:pt x="846" y="190"/>
                    <a:pt x="820" y="202"/>
                    <a:pt x="793" y="213"/>
                  </a:cubicBezTo>
                  <a:cubicBezTo>
                    <a:pt x="765" y="170"/>
                    <a:pt x="731" y="127"/>
                    <a:pt x="692" y="86"/>
                  </a:cubicBezTo>
                  <a:cubicBezTo>
                    <a:pt x="758" y="103"/>
                    <a:pt x="819" y="134"/>
                    <a:pt x="871" y="175"/>
                  </a:cubicBezTo>
                  <a:close/>
                  <a:moveTo>
                    <a:pt x="965" y="166"/>
                  </a:moveTo>
                  <a:cubicBezTo>
                    <a:pt x="865" y="67"/>
                    <a:pt x="735" y="9"/>
                    <a:pt x="596" y="1"/>
                  </a:cubicBezTo>
                  <a:cubicBezTo>
                    <a:pt x="591" y="0"/>
                    <a:pt x="587" y="0"/>
                    <a:pt x="583" y="1"/>
                  </a:cubicBezTo>
                  <a:cubicBezTo>
                    <a:pt x="577" y="1"/>
                    <a:pt x="572" y="1"/>
                    <a:pt x="567" y="0"/>
                  </a:cubicBezTo>
                  <a:cubicBezTo>
                    <a:pt x="565" y="0"/>
                    <a:pt x="564" y="0"/>
                    <a:pt x="562" y="1"/>
                  </a:cubicBezTo>
                  <a:cubicBezTo>
                    <a:pt x="423" y="1"/>
                    <a:pt x="292" y="52"/>
                    <a:pt x="189" y="144"/>
                  </a:cubicBezTo>
                  <a:cubicBezTo>
                    <a:pt x="185" y="146"/>
                    <a:pt x="181" y="150"/>
                    <a:pt x="178" y="154"/>
                  </a:cubicBezTo>
                  <a:cubicBezTo>
                    <a:pt x="174" y="158"/>
                    <a:pt x="169" y="162"/>
                    <a:pt x="165" y="166"/>
                  </a:cubicBezTo>
                  <a:cubicBezTo>
                    <a:pt x="59" y="273"/>
                    <a:pt x="0" y="415"/>
                    <a:pt x="0" y="566"/>
                  </a:cubicBezTo>
                  <a:cubicBezTo>
                    <a:pt x="0" y="717"/>
                    <a:pt x="59" y="859"/>
                    <a:pt x="165" y="965"/>
                  </a:cubicBezTo>
                  <a:cubicBezTo>
                    <a:pt x="265" y="1065"/>
                    <a:pt x="395" y="1123"/>
                    <a:pt x="535" y="1130"/>
                  </a:cubicBezTo>
                  <a:cubicBezTo>
                    <a:pt x="537" y="1131"/>
                    <a:pt x="540" y="1131"/>
                    <a:pt x="542" y="1131"/>
                  </a:cubicBezTo>
                  <a:cubicBezTo>
                    <a:pt x="544" y="1131"/>
                    <a:pt x="545" y="1131"/>
                    <a:pt x="547" y="1130"/>
                  </a:cubicBezTo>
                  <a:cubicBezTo>
                    <a:pt x="553" y="1131"/>
                    <a:pt x="559" y="1131"/>
                    <a:pt x="565" y="1131"/>
                  </a:cubicBezTo>
                  <a:cubicBezTo>
                    <a:pt x="705" y="1131"/>
                    <a:pt x="836" y="1080"/>
                    <a:pt x="940" y="988"/>
                  </a:cubicBezTo>
                  <a:cubicBezTo>
                    <a:pt x="945" y="986"/>
                    <a:pt x="949" y="982"/>
                    <a:pt x="953" y="978"/>
                  </a:cubicBezTo>
                  <a:cubicBezTo>
                    <a:pt x="953" y="977"/>
                    <a:pt x="954" y="976"/>
                    <a:pt x="954" y="975"/>
                  </a:cubicBezTo>
                  <a:cubicBezTo>
                    <a:pt x="958" y="972"/>
                    <a:pt x="961" y="969"/>
                    <a:pt x="965" y="965"/>
                  </a:cubicBezTo>
                  <a:cubicBezTo>
                    <a:pt x="1071" y="859"/>
                    <a:pt x="1130" y="717"/>
                    <a:pt x="1130" y="566"/>
                  </a:cubicBezTo>
                  <a:cubicBezTo>
                    <a:pt x="1130" y="415"/>
                    <a:pt x="1071" y="273"/>
                    <a:pt x="965" y="16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 939">
              <a:extLst>
                <a:ext uri="{FF2B5EF4-FFF2-40B4-BE49-F238E27FC236}">
                  <a16:creationId xmlns:a16="http://schemas.microsoft.com/office/drawing/2014/main" id="{99B24529-5872-C958-A282-CB5B05DE9D22}"/>
                </a:ext>
              </a:extLst>
            </p:cNvPr>
            <p:cNvSpPr/>
            <p:nvPr/>
          </p:nvSpPr>
          <p:spPr>
            <a:xfrm>
              <a:off x="1303131" y="492497"/>
              <a:ext cx="216720" cy="2372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03" h="660">
                  <a:moveTo>
                    <a:pt x="474" y="608"/>
                  </a:moveTo>
                  <a:cubicBezTo>
                    <a:pt x="451" y="608"/>
                    <a:pt x="433" y="590"/>
                    <a:pt x="433" y="567"/>
                  </a:cubicBezTo>
                  <a:cubicBezTo>
                    <a:pt x="433" y="545"/>
                    <a:pt x="451" y="527"/>
                    <a:pt x="474" y="527"/>
                  </a:cubicBezTo>
                  <a:cubicBezTo>
                    <a:pt x="496" y="527"/>
                    <a:pt x="514" y="545"/>
                    <a:pt x="514" y="567"/>
                  </a:cubicBezTo>
                  <a:cubicBezTo>
                    <a:pt x="514" y="590"/>
                    <a:pt x="496" y="608"/>
                    <a:pt x="474" y="608"/>
                  </a:cubicBezTo>
                  <a:close/>
                  <a:moveTo>
                    <a:pt x="272" y="567"/>
                  </a:moveTo>
                  <a:cubicBezTo>
                    <a:pt x="272" y="590"/>
                    <a:pt x="254" y="608"/>
                    <a:pt x="231" y="608"/>
                  </a:cubicBezTo>
                  <a:cubicBezTo>
                    <a:pt x="209" y="608"/>
                    <a:pt x="191" y="590"/>
                    <a:pt x="191" y="567"/>
                  </a:cubicBezTo>
                  <a:cubicBezTo>
                    <a:pt x="191" y="545"/>
                    <a:pt x="209" y="527"/>
                    <a:pt x="231" y="527"/>
                  </a:cubicBezTo>
                  <a:cubicBezTo>
                    <a:pt x="254" y="527"/>
                    <a:pt x="272" y="545"/>
                    <a:pt x="272" y="567"/>
                  </a:cubicBezTo>
                  <a:close/>
                  <a:moveTo>
                    <a:pt x="165" y="139"/>
                  </a:moveTo>
                  <a:lnTo>
                    <a:pt x="545" y="139"/>
                  </a:lnTo>
                  <a:lnTo>
                    <a:pt x="489" y="384"/>
                  </a:lnTo>
                  <a:lnTo>
                    <a:pt x="192" y="384"/>
                  </a:lnTo>
                  <a:cubicBezTo>
                    <a:pt x="192" y="373"/>
                    <a:pt x="190" y="357"/>
                    <a:pt x="188" y="337"/>
                  </a:cubicBezTo>
                  <a:cubicBezTo>
                    <a:pt x="183" y="302"/>
                    <a:pt x="176" y="257"/>
                    <a:pt x="167" y="210"/>
                  </a:cubicBezTo>
                  <a:cubicBezTo>
                    <a:pt x="162" y="184"/>
                    <a:pt x="157" y="158"/>
                    <a:pt x="151" y="135"/>
                  </a:cubicBezTo>
                  <a:cubicBezTo>
                    <a:pt x="155" y="137"/>
                    <a:pt x="160" y="139"/>
                    <a:pt x="165" y="139"/>
                  </a:cubicBezTo>
                  <a:close/>
                  <a:moveTo>
                    <a:pt x="603" y="115"/>
                  </a:moveTo>
                  <a:lnTo>
                    <a:pt x="603" y="114"/>
                  </a:lnTo>
                  <a:lnTo>
                    <a:pt x="603" y="113"/>
                  </a:lnTo>
                  <a:cubicBezTo>
                    <a:pt x="603" y="112"/>
                    <a:pt x="603" y="112"/>
                    <a:pt x="603" y="112"/>
                  </a:cubicBezTo>
                  <a:cubicBezTo>
                    <a:pt x="603" y="111"/>
                    <a:pt x="603" y="111"/>
                    <a:pt x="603" y="110"/>
                  </a:cubicBezTo>
                  <a:lnTo>
                    <a:pt x="603" y="109"/>
                  </a:lnTo>
                  <a:lnTo>
                    <a:pt x="603" y="108"/>
                  </a:lnTo>
                  <a:cubicBezTo>
                    <a:pt x="603" y="107"/>
                    <a:pt x="602" y="107"/>
                    <a:pt x="602" y="107"/>
                  </a:cubicBezTo>
                  <a:cubicBezTo>
                    <a:pt x="602" y="106"/>
                    <a:pt x="602" y="106"/>
                    <a:pt x="602" y="105"/>
                  </a:cubicBezTo>
                  <a:lnTo>
                    <a:pt x="602" y="104"/>
                  </a:lnTo>
                  <a:lnTo>
                    <a:pt x="601" y="103"/>
                  </a:lnTo>
                  <a:lnTo>
                    <a:pt x="601" y="102"/>
                  </a:lnTo>
                  <a:cubicBezTo>
                    <a:pt x="601" y="101"/>
                    <a:pt x="600" y="101"/>
                    <a:pt x="600" y="101"/>
                  </a:cubicBezTo>
                  <a:cubicBezTo>
                    <a:pt x="600" y="100"/>
                    <a:pt x="600" y="100"/>
                    <a:pt x="600" y="99"/>
                  </a:cubicBezTo>
                  <a:cubicBezTo>
                    <a:pt x="599" y="99"/>
                    <a:pt x="599" y="99"/>
                    <a:pt x="599" y="99"/>
                  </a:cubicBezTo>
                  <a:cubicBezTo>
                    <a:pt x="599" y="98"/>
                    <a:pt x="598" y="98"/>
                    <a:pt x="598" y="97"/>
                  </a:cubicBezTo>
                  <a:cubicBezTo>
                    <a:pt x="597" y="96"/>
                    <a:pt x="597" y="96"/>
                    <a:pt x="597" y="96"/>
                  </a:cubicBezTo>
                  <a:cubicBezTo>
                    <a:pt x="596" y="95"/>
                    <a:pt x="596" y="95"/>
                    <a:pt x="596" y="95"/>
                  </a:cubicBezTo>
                  <a:cubicBezTo>
                    <a:pt x="596" y="94"/>
                    <a:pt x="595" y="94"/>
                    <a:pt x="595" y="94"/>
                  </a:cubicBezTo>
                  <a:cubicBezTo>
                    <a:pt x="595" y="93"/>
                    <a:pt x="594" y="93"/>
                    <a:pt x="594" y="93"/>
                  </a:cubicBezTo>
                  <a:lnTo>
                    <a:pt x="593" y="92"/>
                  </a:lnTo>
                  <a:cubicBezTo>
                    <a:pt x="593" y="92"/>
                    <a:pt x="592" y="92"/>
                    <a:pt x="592" y="91"/>
                  </a:cubicBezTo>
                  <a:lnTo>
                    <a:pt x="591" y="91"/>
                  </a:lnTo>
                  <a:lnTo>
                    <a:pt x="590" y="90"/>
                  </a:lnTo>
                  <a:cubicBezTo>
                    <a:pt x="590" y="90"/>
                    <a:pt x="589" y="90"/>
                    <a:pt x="589" y="89"/>
                  </a:cubicBezTo>
                  <a:cubicBezTo>
                    <a:pt x="588" y="89"/>
                    <a:pt x="588" y="89"/>
                    <a:pt x="588" y="89"/>
                  </a:cubicBezTo>
                  <a:cubicBezTo>
                    <a:pt x="587" y="89"/>
                    <a:pt x="587" y="89"/>
                    <a:pt x="586" y="88"/>
                  </a:cubicBezTo>
                  <a:lnTo>
                    <a:pt x="585" y="88"/>
                  </a:lnTo>
                  <a:lnTo>
                    <a:pt x="584" y="88"/>
                  </a:lnTo>
                  <a:cubicBezTo>
                    <a:pt x="583" y="87"/>
                    <a:pt x="583" y="87"/>
                    <a:pt x="583" y="87"/>
                  </a:cubicBezTo>
                  <a:cubicBezTo>
                    <a:pt x="582" y="87"/>
                    <a:pt x="582" y="87"/>
                    <a:pt x="581" y="87"/>
                  </a:cubicBezTo>
                  <a:lnTo>
                    <a:pt x="580" y="87"/>
                  </a:lnTo>
                  <a:lnTo>
                    <a:pt x="579" y="87"/>
                  </a:lnTo>
                  <a:cubicBezTo>
                    <a:pt x="578" y="87"/>
                    <a:pt x="578" y="87"/>
                    <a:pt x="578" y="87"/>
                  </a:cubicBezTo>
                  <a:cubicBezTo>
                    <a:pt x="577" y="87"/>
                    <a:pt x="577" y="87"/>
                    <a:pt x="577" y="87"/>
                  </a:cubicBezTo>
                  <a:lnTo>
                    <a:pt x="165" y="87"/>
                  </a:lnTo>
                  <a:cubicBezTo>
                    <a:pt x="156" y="87"/>
                    <a:pt x="148" y="91"/>
                    <a:pt x="143" y="99"/>
                  </a:cubicBezTo>
                  <a:cubicBezTo>
                    <a:pt x="142" y="94"/>
                    <a:pt x="141" y="89"/>
                    <a:pt x="140" y="85"/>
                  </a:cubicBezTo>
                  <a:cubicBezTo>
                    <a:pt x="124" y="26"/>
                    <a:pt x="117" y="14"/>
                    <a:pt x="110" y="8"/>
                  </a:cubicBezTo>
                  <a:cubicBezTo>
                    <a:pt x="110" y="7"/>
                    <a:pt x="109" y="7"/>
                    <a:pt x="108" y="6"/>
                  </a:cubicBezTo>
                  <a:lnTo>
                    <a:pt x="107" y="6"/>
                  </a:lnTo>
                  <a:cubicBezTo>
                    <a:pt x="107" y="5"/>
                    <a:pt x="107" y="5"/>
                    <a:pt x="106" y="5"/>
                  </a:cubicBezTo>
                  <a:cubicBezTo>
                    <a:pt x="106" y="4"/>
                    <a:pt x="106" y="4"/>
                    <a:pt x="105" y="4"/>
                  </a:cubicBezTo>
                  <a:cubicBezTo>
                    <a:pt x="105" y="4"/>
                    <a:pt x="104" y="4"/>
                    <a:pt x="104" y="3"/>
                  </a:cubicBezTo>
                  <a:lnTo>
                    <a:pt x="103" y="3"/>
                  </a:lnTo>
                  <a:lnTo>
                    <a:pt x="102" y="2"/>
                  </a:lnTo>
                  <a:cubicBezTo>
                    <a:pt x="101" y="2"/>
                    <a:pt x="101" y="2"/>
                    <a:pt x="101" y="2"/>
                  </a:cubicBezTo>
                  <a:cubicBezTo>
                    <a:pt x="100" y="2"/>
                    <a:pt x="100" y="2"/>
                    <a:pt x="100" y="1"/>
                  </a:cubicBezTo>
                  <a:cubicBezTo>
                    <a:pt x="99" y="1"/>
                    <a:pt x="99" y="1"/>
                    <a:pt x="98" y="1"/>
                  </a:cubicBezTo>
                  <a:lnTo>
                    <a:pt x="97" y="1"/>
                  </a:lnTo>
                  <a:cubicBezTo>
                    <a:pt x="96" y="1"/>
                    <a:pt x="96" y="1"/>
                    <a:pt x="95" y="1"/>
                  </a:cubicBezTo>
                  <a:cubicBezTo>
                    <a:pt x="95" y="1"/>
                    <a:pt x="95" y="0"/>
                    <a:pt x="94" y="0"/>
                  </a:cubicBezTo>
                  <a:cubicBezTo>
                    <a:pt x="94" y="0"/>
                    <a:pt x="93" y="0"/>
                    <a:pt x="92" y="0"/>
                  </a:cubicBezTo>
                  <a:lnTo>
                    <a:pt x="26" y="0"/>
                  </a:lnTo>
                  <a:cubicBezTo>
                    <a:pt x="12" y="0"/>
                    <a:pt x="0" y="12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lnTo>
                    <a:pt x="76" y="52"/>
                  </a:lnTo>
                  <a:cubicBezTo>
                    <a:pt x="84" y="75"/>
                    <a:pt x="99" y="132"/>
                    <a:pt x="116" y="220"/>
                  </a:cubicBezTo>
                  <a:cubicBezTo>
                    <a:pt x="137" y="328"/>
                    <a:pt x="142" y="386"/>
                    <a:pt x="141" y="400"/>
                  </a:cubicBezTo>
                  <a:lnTo>
                    <a:pt x="90" y="488"/>
                  </a:lnTo>
                  <a:cubicBezTo>
                    <a:pt x="90" y="489"/>
                    <a:pt x="90" y="489"/>
                    <a:pt x="90" y="490"/>
                  </a:cubicBezTo>
                  <a:cubicBezTo>
                    <a:pt x="89" y="490"/>
                    <a:pt x="89" y="490"/>
                    <a:pt x="89" y="491"/>
                  </a:cubicBezTo>
                  <a:lnTo>
                    <a:pt x="89" y="492"/>
                  </a:lnTo>
                  <a:cubicBezTo>
                    <a:pt x="88" y="492"/>
                    <a:pt x="88" y="493"/>
                    <a:pt x="88" y="493"/>
                  </a:cubicBezTo>
                  <a:lnTo>
                    <a:pt x="88" y="494"/>
                  </a:lnTo>
                  <a:cubicBezTo>
                    <a:pt x="88" y="495"/>
                    <a:pt x="88" y="495"/>
                    <a:pt x="88" y="496"/>
                  </a:cubicBezTo>
                  <a:lnTo>
                    <a:pt x="87" y="496"/>
                  </a:lnTo>
                  <a:cubicBezTo>
                    <a:pt x="87" y="497"/>
                    <a:pt x="87" y="498"/>
                    <a:pt x="87" y="498"/>
                  </a:cubicBezTo>
                  <a:lnTo>
                    <a:pt x="87" y="499"/>
                  </a:lnTo>
                  <a:cubicBezTo>
                    <a:pt x="87" y="500"/>
                    <a:pt x="87" y="500"/>
                    <a:pt x="87" y="501"/>
                  </a:cubicBezTo>
                  <a:lnTo>
                    <a:pt x="87" y="502"/>
                  </a:lnTo>
                  <a:lnTo>
                    <a:pt x="87" y="503"/>
                  </a:lnTo>
                  <a:cubicBezTo>
                    <a:pt x="87" y="504"/>
                    <a:pt x="87" y="504"/>
                    <a:pt x="87" y="504"/>
                  </a:cubicBezTo>
                  <a:cubicBezTo>
                    <a:pt x="87" y="505"/>
                    <a:pt x="87" y="505"/>
                    <a:pt x="87" y="506"/>
                  </a:cubicBezTo>
                  <a:cubicBezTo>
                    <a:pt x="88" y="506"/>
                    <a:pt x="88" y="507"/>
                    <a:pt x="88" y="507"/>
                  </a:cubicBezTo>
                  <a:lnTo>
                    <a:pt x="88" y="508"/>
                  </a:lnTo>
                  <a:cubicBezTo>
                    <a:pt x="88" y="509"/>
                    <a:pt x="88" y="509"/>
                    <a:pt x="88" y="510"/>
                  </a:cubicBezTo>
                  <a:cubicBezTo>
                    <a:pt x="89" y="510"/>
                    <a:pt x="89" y="510"/>
                    <a:pt x="89" y="510"/>
                  </a:cubicBezTo>
                  <a:cubicBezTo>
                    <a:pt x="89" y="511"/>
                    <a:pt x="89" y="511"/>
                    <a:pt x="89" y="512"/>
                  </a:cubicBezTo>
                  <a:cubicBezTo>
                    <a:pt x="90" y="512"/>
                    <a:pt x="90" y="512"/>
                    <a:pt x="90" y="513"/>
                  </a:cubicBezTo>
                  <a:lnTo>
                    <a:pt x="90" y="514"/>
                  </a:lnTo>
                  <a:cubicBezTo>
                    <a:pt x="91" y="514"/>
                    <a:pt x="91" y="515"/>
                    <a:pt x="91" y="515"/>
                  </a:cubicBezTo>
                  <a:lnTo>
                    <a:pt x="92" y="516"/>
                  </a:lnTo>
                  <a:cubicBezTo>
                    <a:pt x="92" y="516"/>
                    <a:pt x="92" y="517"/>
                    <a:pt x="93" y="517"/>
                  </a:cubicBezTo>
                  <a:lnTo>
                    <a:pt x="93" y="518"/>
                  </a:lnTo>
                  <a:cubicBezTo>
                    <a:pt x="94" y="518"/>
                    <a:pt x="94" y="519"/>
                    <a:pt x="94" y="519"/>
                  </a:cubicBezTo>
                  <a:cubicBezTo>
                    <a:pt x="95" y="519"/>
                    <a:pt x="95" y="519"/>
                    <a:pt x="95" y="520"/>
                  </a:cubicBezTo>
                  <a:cubicBezTo>
                    <a:pt x="95" y="520"/>
                    <a:pt x="96" y="520"/>
                    <a:pt x="96" y="521"/>
                  </a:cubicBezTo>
                  <a:lnTo>
                    <a:pt x="97" y="521"/>
                  </a:lnTo>
                  <a:cubicBezTo>
                    <a:pt x="97" y="522"/>
                    <a:pt x="98" y="522"/>
                    <a:pt x="98" y="522"/>
                  </a:cubicBezTo>
                  <a:cubicBezTo>
                    <a:pt x="99" y="522"/>
                    <a:pt x="99" y="523"/>
                    <a:pt x="99" y="523"/>
                  </a:cubicBezTo>
                  <a:cubicBezTo>
                    <a:pt x="100" y="523"/>
                    <a:pt x="100" y="523"/>
                    <a:pt x="100" y="523"/>
                  </a:cubicBezTo>
                  <a:cubicBezTo>
                    <a:pt x="101" y="524"/>
                    <a:pt x="102" y="524"/>
                    <a:pt x="103" y="525"/>
                  </a:cubicBezTo>
                  <a:lnTo>
                    <a:pt x="104" y="525"/>
                  </a:lnTo>
                  <a:cubicBezTo>
                    <a:pt x="104" y="525"/>
                    <a:pt x="105" y="526"/>
                    <a:pt x="106" y="526"/>
                  </a:cubicBezTo>
                  <a:lnTo>
                    <a:pt x="107" y="526"/>
                  </a:lnTo>
                  <a:cubicBezTo>
                    <a:pt x="108" y="526"/>
                    <a:pt x="108" y="526"/>
                    <a:pt x="109" y="526"/>
                  </a:cubicBezTo>
                  <a:lnTo>
                    <a:pt x="110" y="527"/>
                  </a:lnTo>
                  <a:cubicBezTo>
                    <a:pt x="111" y="527"/>
                    <a:pt x="112" y="527"/>
                    <a:pt x="112" y="527"/>
                  </a:cubicBezTo>
                  <a:cubicBezTo>
                    <a:pt x="113" y="527"/>
                    <a:pt x="113" y="527"/>
                    <a:pt x="113" y="527"/>
                  </a:cubicBezTo>
                  <a:lnTo>
                    <a:pt x="148" y="527"/>
                  </a:lnTo>
                  <a:cubicBezTo>
                    <a:pt x="142" y="539"/>
                    <a:pt x="139" y="553"/>
                    <a:pt x="139" y="567"/>
                  </a:cubicBezTo>
                  <a:cubicBezTo>
                    <a:pt x="139" y="618"/>
                    <a:pt x="180" y="660"/>
                    <a:pt x="231" y="660"/>
                  </a:cubicBezTo>
                  <a:cubicBezTo>
                    <a:pt x="282" y="660"/>
                    <a:pt x="324" y="618"/>
                    <a:pt x="324" y="567"/>
                  </a:cubicBezTo>
                  <a:cubicBezTo>
                    <a:pt x="324" y="553"/>
                    <a:pt x="320" y="539"/>
                    <a:pt x="314" y="527"/>
                  </a:cubicBezTo>
                  <a:lnTo>
                    <a:pt x="391" y="527"/>
                  </a:lnTo>
                  <a:cubicBezTo>
                    <a:pt x="385" y="539"/>
                    <a:pt x="381" y="553"/>
                    <a:pt x="381" y="567"/>
                  </a:cubicBezTo>
                  <a:cubicBezTo>
                    <a:pt x="381" y="618"/>
                    <a:pt x="423" y="660"/>
                    <a:pt x="474" y="660"/>
                  </a:cubicBezTo>
                  <a:cubicBezTo>
                    <a:pt x="525" y="660"/>
                    <a:pt x="566" y="618"/>
                    <a:pt x="566" y="567"/>
                  </a:cubicBezTo>
                  <a:cubicBezTo>
                    <a:pt x="566" y="540"/>
                    <a:pt x="554" y="516"/>
                    <a:pt x="535" y="499"/>
                  </a:cubicBezTo>
                  <a:cubicBezTo>
                    <a:pt x="534" y="485"/>
                    <a:pt x="523" y="475"/>
                    <a:pt x="510" y="475"/>
                  </a:cubicBezTo>
                  <a:lnTo>
                    <a:pt x="158" y="475"/>
                  </a:lnTo>
                  <a:lnTo>
                    <a:pt x="180" y="436"/>
                  </a:lnTo>
                  <a:lnTo>
                    <a:pt x="509" y="436"/>
                  </a:lnTo>
                  <a:lnTo>
                    <a:pt x="510" y="436"/>
                  </a:lnTo>
                  <a:cubicBezTo>
                    <a:pt x="510" y="436"/>
                    <a:pt x="511" y="436"/>
                    <a:pt x="512" y="436"/>
                  </a:cubicBezTo>
                  <a:lnTo>
                    <a:pt x="513" y="436"/>
                  </a:lnTo>
                  <a:lnTo>
                    <a:pt x="514" y="435"/>
                  </a:lnTo>
                  <a:cubicBezTo>
                    <a:pt x="515" y="435"/>
                    <a:pt x="515" y="435"/>
                    <a:pt x="515" y="435"/>
                  </a:cubicBezTo>
                  <a:cubicBezTo>
                    <a:pt x="516" y="435"/>
                    <a:pt x="516" y="435"/>
                    <a:pt x="517" y="435"/>
                  </a:cubicBezTo>
                  <a:lnTo>
                    <a:pt x="518" y="434"/>
                  </a:lnTo>
                  <a:lnTo>
                    <a:pt x="519" y="434"/>
                  </a:lnTo>
                  <a:lnTo>
                    <a:pt x="520" y="434"/>
                  </a:lnTo>
                  <a:cubicBezTo>
                    <a:pt x="520" y="433"/>
                    <a:pt x="521" y="433"/>
                    <a:pt x="521" y="433"/>
                  </a:cubicBezTo>
                  <a:lnTo>
                    <a:pt x="522" y="433"/>
                  </a:lnTo>
                  <a:cubicBezTo>
                    <a:pt x="523" y="432"/>
                    <a:pt x="523" y="432"/>
                    <a:pt x="524" y="431"/>
                  </a:cubicBezTo>
                  <a:lnTo>
                    <a:pt x="525" y="431"/>
                  </a:lnTo>
                  <a:cubicBezTo>
                    <a:pt x="525" y="431"/>
                    <a:pt x="525" y="430"/>
                    <a:pt x="526" y="430"/>
                  </a:cubicBezTo>
                  <a:cubicBezTo>
                    <a:pt x="527" y="429"/>
                    <a:pt x="527" y="429"/>
                    <a:pt x="528" y="428"/>
                  </a:cubicBezTo>
                  <a:cubicBezTo>
                    <a:pt x="529" y="428"/>
                    <a:pt x="529" y="427"/>
                    <a:pt x="529" y="427"/>
                  </a:cubicBezTo>
                  <a:cubicBezTo>
                    <a:pt x="529" y="426"/>
                    <a:pt x="530" y="426"/>
                    <a:pt x="530" y="426"/>
                  </a:cubicBezTo>
                  <a:cubicBezTo>
                    <a:pt x="530" y="426"/>
                    <a:pt x="530" y="425"/>
                    <a:pt x="531" y="425"/>
                  </a:cubicBezTo>
                  <a:lnTo>
                    <a:pt x="531" y="424"/>
                  </a:lnTo>
                  <a:lnTo>
                    <a:pt x="532" y="423"/>
                  </a:lnTo>
                  <a:cubicBezTo>
                    <a:pt x="532" y="422"/>
                    <a:pt x="532" y="422"/>
                    <a:pt x="532" y="422"/>
                  </a:cubicBezTo>
                  <a:cubicBezTo>
                    <a:pt x="533" y="422"/>
                    <a:pt x="533" y="421"/>
                    <a:pt x="533" y="420"/>
                  </a:cubicBezTo>
                  <a:lnTo>
                    <a:pt x="534" y="420"/>
                  </a:lnTo>
                  <a:cubicBezTo>
                    <a:pt x="534" y="419"/>
                    <a:pt x="534" y="418"/>
                    <a:pt x="534" y="418"/>
                  </a:cubicBezTo>
                  <a:cubicBezTo>
                    <a:pt x="534" y="417"/>
                    <a:pt x="534" y="417"/>
                    <a:pt x="535" y="417"/>
                  </a:cubicBezTo>
                  <a:cubicBezTo>
                    <a:pt x="535" y="416"/>
                    <a:pt x="535" y="416"/>
                    <a:pt x="535" y="416"/>
                  </a:cubicBezTo>
                  <a:lnTo>
                    <a:pt x="602" y="118"/>
                  </a:lnTo>
                  <a:lnTo>
                    <a:pt x="603" y="118"/>
                  </a:lnTo>
                  <a:lnTo>
                    <a:pt x="603" y="117"/>
                  </a:lnTo>
                  <a:cubicBezTo>
                    <a:pt x="603" y="116"/>
                    <a:pt x="603" y="116"/>
                    <a:pt x="603" y="11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grpSp>
        <p:nvGrpSpPr>
          <p:cNvPr id="47" name="Grupa 46">
            <a:extLst>
              <a:ext uri="{FF2B5EF4-FFF2-40B4-BE49-F238E27FC236}">
                <a16:creationId xmlns:a16="http://schemas.microsoft.com/office/drawing/2014/main" id="{D0F388D0-BC7B-010A-1665-B54939C887E0}"/>
              </a:ext>
            </a:extLst>
          </p:cNvPr>
          <p:cNvGrpSpPr/>
          <p:nvPr/>
        </p:nvGrpSpPr>
        <p:grpSpPr>
          <a:xfrm>
            <a:off x="10789260" y="1424557"/>
            <a:ext cx="519480" cy="474479"/>
            <a:chOff x="6835813" y="1844069"/>
            <a:chExt cx="519480" cy="474479"/>
          </a:xfrm>
          <a:solidFill>
            <a:srgbClr val="13A0C0"/>
          </a:solidFill>
        </p:grpSpPr>
        <p:sp>
          <p:nvSpPr>
            <p:cNvPr id="20" name="Freeform 953">
              <a:extLst>
                <a:ext uri="{FF2B5EF4-FFF2-40B4-BE49-F238E27FC236}">
                  <a16:creationId xmlns:a16="http://schemas.microsoft.com/office/drawing/2014/main" id="{5900EEC0-F368-5B76-B186-B1CA3412D737}"/>
                </a:ext>
              </a:extLst>
            </p:cNvPr>
            <p:cNvSpPr/>
            <p:nvPr/>
          </p:nvSpPr>
          <p:spPr>
            <a:xfrm>
              <a:off x="6928333" y="2146469"/>
              <a:ext cx="79560" cy="795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22" h="222">
                  <a:moveTo>
                    <a:pt x="111" y="167"/>
                  </a:moveTo>
                  <a:cubicBezTo>
                    <a:pt x="80" y="167"/>
                    <a:pt x="55" y="142"/>
                    <a:pt x="55" y="111"/>
                  </a:cubicBezTo>
                  <a:cubicBezTo>
                    <a:pt x="55" y="80"/>
                    <a:pt x="80" y="55"/>
                    <a:pt x="111" y="55"/>
                  </a:cubicBezTo>
                  <a:cubicBezTo>
                    <a:pt x="142" y="55"/>
                    <a:pt x="167" y="80"/>
                    <a:pt x="167" y="111"/>
                  </a:cubicBezTo>
                  <a:cubicBezTo>
                    <a:pt x="167" y="142"/>
                    <a:pt x="142" y="167"/>
                    <a:pt x="111" y="167"/>
                  </a:cubicBezTo>
                  <a:close/>
                  <a:moveTo>
                    <a:pt x="111" y="0"/>
                  </a:moveTo>
                  <a:cubicBezTo>
                    <a:pt x="50" y="0"/>
                    <a:pt x="0" y="50"/>
                    <a:pt x="0" y="111"/>
                  </a:cubicBezTo>
                  <a:cubicBezTo>
                    <a:pt x="0" y="173"/>
                    <a:pt x="50" y="222"/>
                    <a:pt x="111" y="222"/>
                  </a:cubicBezTo>
                  <a:cubicBezTo>
                    <a:pt x="172" y="222"/>
                    <a:pt x="222" y="173"/>
                    <a:pt x="222" y="111"/>
                  </a:cubicBezTo>
                  <a:cubicBezTo>
                    <a:pt x="222" y="50"/>
                    <a:pt x="172" y="0"/>
                    <a:pt x="11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" name="Freeform 954">
              <a:extLst>
                <a:ext uri="{FF2B5EF4-FFF2-40B4-BE49-F238E27FC236}">
                  <a16:creationId xmlns:a16="http://schemas.microsoft.com/office/drawing/2014/main" id="{CC5D8433-EC4D-5BA8-B983-71D17DCA5E01}"/>
                </a:ext>
              </a:extLst>
            </p:cNvPr>
            <p:cNvSpPr/>
            <p:nvPr/>
          </p:nvSpPr>
          <p:spPr>
            <a:xfrm>
              <a:off x="6835813" y="2054308"/>
              <a:ext cx="264600" cy="2642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36" h="735">
                  <a:moveTo>
                    <a:pt x="680" y="398"/>
                  </a:moveTo>
                  <a:lnTo>
                    <a:pt x="593" y="398"/>
                  </a:lnTo>
                  <a:cubicBezTo>
                    <a:pt x="581" y="398"/>
                    <a:pt x="570" y="407"/>
                    <a:pt x="567" y="418"/>
                  </a:cubicBezTo>
                  <a:cubicBezTo>
                    <a:pt x="561" y="436"/>
                    <a:pt x="554" y="453"/>
                    <a:pt x="544" y="469"/>
                  </a:cubicBezTo>
                  <a:cubicBezTo>
                    <a:pt x="538" y="480"/>
                    <a:pt x="539" y="494"/>
                    <a:pt x="548" y="503"/>
                  </a:cubicBezTo>
                  <a:lnTo>
                    <a:pt x="611" y="566"/>
                  </a:lnTo>
                  <a:lnTo>
                    <a:pt x="567" y="610"/>
                  </a:lnTo>
                  <a:lnTo>
                    <a:pt x="502" y="545"/>
                  </a:lnTo>
                  <a:cubicBezTo>
                    <a:pt x="493" y="537"/>
                    <a:pt x="480" y="535"/>
                    <a:pt x="469" y="541"/>
                  </a:cubicBezTo>
                  <a:cubicBezTo>
                    <a:pt x="454" y="550"/>
                    <a:pt x="437" y="556"/>
                    <a:pt x="420" y="561"/>
                  </a:cubicBezTo>
                  <a:cubicBezTo>
                    <a:pt x="408" y="564"/>
                    <a:pt x="400" y="575"/>
                    <a:pt x="400" y="587"/>
                  </a:cubicBezTo>
                  <a:lnTo>
                    <a:pt x="399" y="680"/>
                  </a:lnTo>
                  <a:lnTo>
                    <a:pt x="337" y="680"/>
                  </a:lnTo>
                  <a:lnTo>
                    <a:pt x="337" y="587"/>
                  </a:lnTo>
                  <a:cubicBezTo>
                    <a:pt x="337" y="575"/>
                    <a:pt x="328" y="564"/>
                    <a:pt x="316" y="561"/>
                  </a:cubicBezTo>
                  <a:cubicBezTo>
                    <a:pt x="299" y="556"/>
                    <a:pt x="283" y="550"/>
                    <a:pt x="267" y="541"/>
                  </a:cubicBezTo>
                  <a:cubicBezTo>
                    <a:pt x="256" y="535"/>
                    <a:pt x="243" y="537"/>
                    <a:pt x="234" y="546"/>
                  </a:cubicBezTo>
                  <a:lnTo>
                    <a:pt x="169" y="611"/>
                  </a:lnTo>
                  <a:lnTo>
                    <a:pt x="125" y="567"/>
                  </a:lnTo>
                  <a:lnTo>
                    <a:pt x="188" y="503"/>
                  </a:lnTo>
                  <a:cubicBezTo>
                    <a:pt x="197" y="494"/>
                    <a:pt x="199" y="480"/>
                    <a:pt x="192" y="469"/>
                  </a:cubicBezTo>
                  <a:cubicBezTo>
                    <a:pt x="182" y="453"/>
                    <a:pt x="175" y="437"/>
                    <a:pt x="169" y="419"/>
                  </a:cubicBezTo>
                  <a:cubicBezTo>
                    <a:pt x="166" y="407"/>
                    <a:pt x="155" y="399"/>
                    <a:pt x="143" y="399"/>
                  </a:cubicBezTo>
                  <a:lnTo>
                    <a:pt x="55" y="399"/>
                  </a:lnTo>
                  <a:lnTo>
                    <a:pt x="55" y="337"/>
                  </a:lnTo>
                  <a:lnTo>
                    <a:pt x="139" y="336"/>
                  </a:lnTo>
                  <a:cubicBezTo>
                    <a:pt x="152" y="336"/>
                    <a:pt x="163" y="327"/>
                    <a:pt x="166" y="315"/>
                  </a:cubicBezTo>
                  <a:cubicBezTo>
                    <a:pt x="170" y="295"/>
                    <a:pt x="177" y="277"/>
                    <a:pt x="187" y="260"/>
                  </a:cubicBezTo>
                  <a:cubicBezTo>
                    <a:pt x="193" y="249"/>
                    <a:pt x="191" y="235"/>
                    <a:pt x="182" y="227"/>
                  </a:cubicBezTo>
                  <a:lnTo>
                    <a:pt x="125" y="169"/>
                  </a:lnTo>
                  <a:lnTo>
                    <a:pt x="169" y="125"/>
                  </a:lnTo>
                  <a:lnTo>
                    <a:pt x="225" y="180"/>
                  </a:lnTo>
                  <a:cubicBezTo>
                    <a:pt x="234" y="189"/>
                    <a:pt x="248" y="191"/>
                    <a:pt x="259" y="184"/>
                  </a:cubicBezTo>
                  <a:cubicBezTo>
                    <a:pt x="276" y="173"/>
                    <a:pt x="296" y="165"/>
                    <a:pt x="316" y="160"/>
                  </a:cubicBezTo>
                  <a:cubicBezTo>
                    <a:pt x="328" y="157"/>
                    <a:pt x="336" y="146"/>
                    <a:pt x="336" y="133"/>
                  </a:cubicBezTo>
                  <a:lnTo>
                    <a:pt x="336" y="55"/>
                  </a:lnTo>
                  <a:lnTo>
                    <a:pt x="398" y="55"/>
                  </a:lnTo>
                  <a:lnTo>
                    <a:pt x="399" y="133"/>
                  </a:lnTo>
                  <a:cubicBezTo>
                    <a:pt x="399" y="146"/>
                    <a:pt x="407" y="157"/>
                    <a:pt x="420" y="160"/>
                  </a:cubicBezTo>
                  <a:cubicBezTo>
                    <a:pt x="440" y="165"/>
                    <a:pt x="459" y="173"/>
                    <a:pt x="476" y="184"/>
                  </a:cubicBezTo>
                  <a:cubicBezTo>
                    <a:pt x="487" y="191"/>
                    <a:pt x="501" y="189"/>
                    <a:pt x="510" y="180"/>
                  </a:cubicBezTo>
                  <a:lnTo>
                    <a:pt x="567" y="124"/>
                  </a:lnTo>
                  <a:lnTo>
                    <a:pt x="610" y="168"/>
                  </a:lnTo>
                  <a:lnTo>
                    <a:pt x="553" y="226"/>
                  </a:lnTo>
                  <a:cubicBezTo>
                    <a:pt x="544" y="235"/>
                    <a:pt x="542" y="248"/>
                    <a:pt x="548" y="259"/>
                  </a:cubicBezTo>
                  <a:cubicBezTo>
                    <a:pt x="558" y="276"/>
                    <a:pt x="565" y="295"/>
                    <a:pt x="570" y="314"/>
                  </a:cubicBezTo>
                  <a:cubicBezTo>
                    <a:pt x="573" y="327"/>
                    <a:pt x="584" y="336"/>
                    <a:pt x="597" y="336"/>
                  </a:cubicBezTo>
                  <a:lnTo>
                    <a:pt x="680" y="336"/>
                  </a:lnTo>
                  <a:close/>
                  <a:moveTo>
                    <a:pt x="708" y="281"/>
                  </a:moveTo>
                  <a:lnTo>
                    <a:pt x="618" y="280"/>
                  </a:lnTo>
                  <a:cubicBezTo>
                    <a:pt x="614" y="270"/>
                    <a:pt x="611" y="261"/>
                    <a:pt x="606" y="251"/>
                  </a:cubicBezTo>
                  <a:lnTo>
                    <a:pt x="669" y="187"/>
                  </a:lnTo>
                  <a:cubicBezTo>
                    <a:pt x="680" y="176"/>
                    <a:pt x="680" y="159"/>
                    <a:pt x="669" y="148"/>
                  </a:cubicBezTo>
                  <a:lnTo>
                    <a:pt x="586" y="65"/>
                  </a:lnTo>
                  <a:cubicBezTo>
                    <a:pt x="575" y="55"/>
                    <a:pt x="558" y="55"/>
                    <a:pt x="547" y="65"/>
                  </a:cubicBezTo>
                  <a:lnTo>
                    <a:pt x="486" y="126"/>
                  </a:lnTo>
                  <a:cubicBezTo>
                    <a:pt x="476" y="121"/>
                    <a:pt x="465" y="116"/>
                    <a:pt x="454" y="113"/>
                  </a:cubicBezTo>
                  <a:lnTo>
                    <a:pt x="454" y="27"/>
                  </a:lnTo>
                  <a:cubicBezTo>
                    <a:pt x="453" y="12"/>
                    <a:pt x="441" y="0"/>
                    <a:pt x="426" y="0"/>
                  </a:cubicBezTo>
                  <a:lnTo>
                    <a:pt x="309" y="0"/>
                  </a:lnTo>
                  <a:cubicBezTo>
                    <a:pt x="294" y="0"/>
                    <a:pt x="281" y="12"/>
                    <a:pt x="281" y="27"/>
                  </a:cubicBezTo>
                  <a:lnTo>
                    <a:pt x="281" y="113"/>
                  </a:lnTo>
                  <a:cubicBezTo>
                    <a:pt x="270" y="117"/>
                    <a:pt x="259" y="121"/>
                    <a:pt x="249" y="127"/>
                  </a:cubicBezTo>
                  <a:lnTo>
                    <a:pt x="188" y="66"/>
                  </a:lnTo>
                  <a:cubicBezTo>
                    <a:pt x="177" y="55"/>
                    <a:pt x="160" y="55"/>
                    <a:pt x="149" y="66"/>
                  </a:cubicBezTo>
                  <a:lnTo>
                    <a:pt x="66" y="149"/>
                  </a:lnTo>
                  <a:cubicBezTo>
                    <a:pt x="55" y="160"/>
                    <a:pt x="55" y="177"/>
                    <a:pt x="66" y="188"/>
                  </a:cubicBezTo>
                  <a:lnTo>
                    <a:pt x="129" y="252"/>
                  </a:lnTo>
                  <a:cubicBezTo>
                    <a:pt x="125" y="261"/>
                    <a:pt x="121" y="271"/>
                    <a:pt x="118" y="281"/>
                  </a:cubicBezTo>
                  <a:lnTo>
                    <a:pt x="28" y="282"/>
                  </a:lnTo>
                  <a:cubicBezTo>
                    <a:pt x="12" y="282"/>
                    <a:pt x="0" y="294"/>
                    <a:pt x="0" y="309"/>
                  </a:cubicBezTo>
                  <a:lnTo>
                    <a:pt x="0" y="426"/>
                  </a:lnTo>
                  <a:cubicBezTo>
                    <a:pt x="0" y="442"/>
                    <a:pt x="12" y="454"/>
                    <a:pt x="28" y="454"/>
                  </a:cubicBezTo>
                  <a:lnTo>
                    <a:pt x="123" y="454"/>
                  </a:lnTo>
                  <a:cubicBezTo>
                    <a:pt x="126" y="463"/>
                    <a:pt x="130" y="471"/>
                    <a:pt x="134" y="479"/>
                  </a:cubicBezTo>
                  <a:lnTo>
                    <a:pt x="67" y="547"/>
                  </a:lnTo>
                  <a:cubicBezTo>
                    <a:pt x="56" y="558"/>
                    <a:pt x="56" y="576"/>
                    <a:pt x="67" y="586"/>
                  </a:cubicBezTo>
                  <a:lnTo>
                    <a:pt x="150" y="669"/>
                  </a:lnTo>
                  <a:cubicBezTo>
                    <a:pt x="160" y="680"/>
                    <a:pt x="178" y="680"/>
                    <a:pt x="189" y="669"/>
                  </a:cubicBezTo>
                  <a:lnTo>
                    <a:pt x="259" y="599"/>
                  </a:lnTo>
                  <a:cubicBezTo>
                    <a:pt x="267" y="602"/>
                    <a:pt x="274" y="605"/>
                    <a:pt x="282" y="608"/>
                  </a:cubicBezTo>
                  <a:lnTo>
                    <a:pt x="282" y="708"/>
                  </a:lnTo>
                  <a:cubicBezTo>
                    <a:pt x="282" y="723"/>
                    <a:pt x="295" y="735"/>
                    <a:pt x="310" y="735"/>
                  </a:cubicBezTo>
                  <a:lnTo>
                    <a:pt x="427" y="735"/>
                  </a:lnTo>
                  <a:cubicBezTo>
                    <a:pt x="442" y="735"/>
                    <a:pt x="455" y="723"/>
                    <a:pt x="455" y="707"/>
                  </a:cubicBezTo>
                  <a:lnTo>
                    <a:pt x="455" y="608"/>
                  </a:lnTo>
                  <a:cubicBezTo>
                    <a:pt x="463" y="605"/>
                    <a:pt x="470" y="602"/>
                    <a:pt x="477" y="599"/>
                  </a:cubicBezTo>
                  <a:lnTo>
                    <a:pt x="548" y="668"/>
                  </a:lnTo>
                  <a:cubicBezTo>
                    <a:pt x="559" y="679"/>
                    <a:pt x="576" y="679"/>
                    <a:pt x="587" y="668"/>
                  </a:cubicBezTo>
                  <a:lnTo>
                    <a:pt x="670" y="585"/>
                  </a:lnTo>
                  <a:cubicBezTo>
                    <a:pt x="680" y="575"/>
                    <a:pt x="680" y="557"/>
                    <a:pt x="670" y="547"/>
                  </a:cubicBezTo>
                  <a:lnTo>
                    <a:pt x="602" y="478"/>
                  </a:lnTo>
                  <a:cubicBezTo>
                    <a:pt x="606" y="470"/>
                    <a:pt x="610" y="462"/>
                    <a:pt x="613" y="453"/>
                  </a:cubicBezTo>
                  <a:lnTo>
                    <a:pt x="708" y="453"/>
                  </a:lnTo>
                  <a:cubicBezTo>
                    <a:pt x="723" y="453"/>
                    <a:pt x="736" y="440"/>
                    <a:pt x="736" y="425"/>
                  </a:cubicBezTo>
                  <a:lnTo>
                    <a:pt x="736" y="308"/>
                  </a:lnTo>
                  <a:cubicBezTo>
                    <a:pt x="736" y="293"/>
                    <a:pt x="723" y="281"/>
                    <a:pt x="708" y="28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 955">
              <a:extLst>
                <a:ext uri="{FF2B5EF4-FFF2-40B4-BE49-F238E27FC236}">
                  <a16:creationId xmlns:a16="http://schemas.microsoft.com/office/drawing/2014/main" id="{C26B9E66-9498-CE24-054F-403685145C06}"/>
                </a:ext>
              </a:extLst>
            </p:cNvPr>
            <p:cNvSpPr/>
            <p:nvPr/>
          </p:nvSpPr>
          <p:spPr>
            <a:xfrm>
              <a:off x="6936253" y="1909589"/>
              <a:ext cx="55440" cy="55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5" h="155">
                  <a:moveTo>
                    <a:pt x="78" y="36"/>
                  </a:moveTo>
                  <a:cubicBezTo>
                    <a:pt x="101" y="36"/>
                    <a:pt x="119" y="55"/>
                    <a:pt x="119" y="78"/>
                  </a:cubicBezTo>
                  <a:cubicBezTo>
                    <a:pt x="119" y="101"/>
                    <a:pt x="101" y="120"/>
                    <a:pt x="78" y="120"/>
                  </a:cubicBezTo>
                  <a:cubicBezTo>
                    <a:pt x="55" y="120"/>
                    <a:pt x="36" y="101"/>
                    <a:pt x="36" y="78"/>
                  </a:cubicBezTo>
                  <a:cubicBezTo>
                    <a:pt x="36" y="55"/>
                    <a:pt x="55" y="36"/>
                    <a:pt x="78" y="36"/>
                  </a:cubicBezTo>
                  <a:close/>
                  <a:moveTo>
                    <a:pt x="78" y="155"/>
                  </a:moveTo>
                  <a:cubicBezTo>
                    <a:pt x="120" y="155"/>
                    <a:pt x="155" y="120"/>
                    <a:pt x="155" y="78"/>
                  </a:cubicBezTo>
                  <a:cubicBezTo>
                    <a:pt x="155" y="35"/>
                    <a:pt x="120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0"/>
                    <a:pt x="35" y="155"/>
                    <a:pt x="78" y="15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1" name="Freeform 956">
              <a:extLst>
                <a:ext uri="{FF2B5EF4-FFF2-40B4-BE49-F238E27FC236}">
                  <a16:creationId xmlns:a16="http://schemas.microsoft.com/office/drawing/2014/main" id="{0B914DE3-89E9-8EDF-0F8D-D1A826179B81}"/>
                </a:ext>
              </a:extLst>
            </p:cNvPr>
            <p:cNvSpPr/>
            <p:nvPr/>
          </p:nvSpPr>
          <p:spPr>
            <a:xfrm>
              <a:off x="6870733" y="1844069"/>
              <a:ext cx="186480" cy="186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19" h="520">
                  <a:moveTo>
                    <a:pt x="35" y="236"/>
                  </a:moveTo>
                  <a:lnTo>
                    <a:pt x="97" y="236"/>
                  </a:lnTo>
                  <a:cubicBezTo>
                    <a:pt x="105" y="236"/>
                    <a:pt x="112" y="230"/>
                    <a:pt x="114" y="222"/>
                  </a:cubicBezTo>
                  <a:cubicBezTo>
                    <a:pt x="117" y="208"/>
                    <a:pt x="122" y="195"/>
                    <a:pt x="129" y="182"/>
                  </a:cubicBezTo>
                  <a:cubicBezTo>
                    <a:pt x="133" y="175"/>
                    <a:pt x="132" y="167"/>
                    <a:pt x="126" y="161"/>
                  </a:cubicBezTo>
                  <a:lnTo>
                    <a:pt x="84" y="118"/>
                  </a:lnTo>
                  <a:lnTo>
                    <a:pt x="118" y="84"/>
                  </a:lnTo>
                  <a:lnTo>
                    <a:pt x="159" y="125"/>
                  </a:lnTo>
                  <a:cubicBezTo>
                    <a:pt x="165" y="131"/>
                    <a:pt x="174" y="132"/>
                    <a:pt x="181" y="128"/>
                  </a:cubicBezTo>
                  <a:cubicBezTo>
                    <a:pt x="194" y="120"/>
                    <a:pt x="208" y="114"/>
                    <a:pt x="222" y="110"/>
                  </a:cubicBezTo>
                  <a:cubicBezTo>
                    <a:pt x="230" y="108"/>
                    <a:pt x="235" y="101"/>
                    <a:pt x="235" y="93"/>
                  </a:cubicBezTo>
                  <a:lnTo>
                    <a:pt x="235" y="35"/>
                  </a:lnTo>
                  <a:lnTo>
                    <a:pt x="283" y="35"/>
                  </a:lnTo>
                  <a:lnTo>
                    <a:pt x="284" y="93"/>
                  </a:lnTo>
                  <a:cubicBezTo>
                    <a:pt x="284" y="101"/>
                    <a:pt x="289" y="108"/>
                    <a:pt x="297" y="110"/>
                  </a:cubicBezTo>
                  <a:cubicBezTo>
                    <a:pt x="311" y="114"/>
                    <a:pt x="325" y="120"/>
                    <a:pt x="338" y="128"/>
                  </a:cubicBezTo>
                  <a:cubicBezTo>
                    <a:pt x="345" y="132"/>
                    <a:pt x="354" y="131"/>
                    <a:pt x="360" y="125"/>
                  </a:cubicBezTo>
                  <a:lnTo>
                    <a:pt x="401" y="84"/>
                  </a:lnTo>
                  <a:lnTo>
                    <a:pt x="435" y="118"/>
                  </a:lnTo>
                  <a:lnTo>
                    <a:pt x="393" y="161"/>
                  </a:lnTo>
                  <a:cubicBezTo>
                    <a:pt x="387" y="166"/>
                    <a:pt x="386" y="175"/>
                    <a:pt x="390" y="182"/>
                  </a:cubicBezTo>
                  <a:cubicBezTo>
                    <a:pt x="397" y="194"/>
                    <a:pt x="402" y="208"/>
                    <a:pt x="405" y="221"/>
                  </a:cubicBezTo>
                  <a:cubicBezTo>
                    <a:pt x="407" y="229"/>
                    <a:pt x="414" y="235"/>
                    <a:pt x="422" y="235"/>
                  </a:cubicBezTo>
                  <a:lnTo>
                    <a:pt x="484" y="235"/>
                  </a:lnTo>
                  <a:lnTo>
                    <a:pt x="484" y="283"/>
                  </a:lnTo>
                  <a:lnTo>
                    <a:pt x="420" y="284"/>
                  </a:lnTo>
                  <a:cubicBezTo>
                    <a:pt x="412" y="284"/>
                    <a:pt x="405" y="289"/>
                    <a:pt x="403" y="297"/>
                  </a:cubicBezTo>
                  <a:cubicBezTo>
                    <a:pt x="399" y="309"/>
                    <a:pt x="394" y="322"/>
                    <a:pt x="387" y="333"/>
                  </a:cubicBezTo>
                  <a:cubicBezTo>
                    <a:pt x="382" y="340"/>
                    <a:pt x="383" y="349"/>
                    <a:pt x="389" y="355"/>
                  </a:cubicBezTo>
                  <a:lnTo>
                    <a:pt x="436" y="401"/>
                  </a:lnTo>
                  <a:lnTo>
                    <a:pt x="401" y="435"/>
                  </a:lnTo>
                  <a:lnTo>
                    <a:pt x="354" y="388"/>
                  </a:lnTo>
                  <a:cubicBezTo>
                    <a:pt x="348" y="382"/>
                    <a:pt x="339" y="381"/>
                    <a:pt x="332" y="385"/>
                  </a:cubicBezTo>
                  <a:cubicBezTo>
                    <a:pt x="321" y="391"/>
                    <a:pt x="310" y="396"/>
                    <a:pt x="297" y="399"/>
                  </a:cubicBezTo>
                  <a:cubicBezTo>
                    <a:pt x="290" y="401"/>
                    <a:pt x="284" y="408"/>
                    <a:pt x="284" y="416"/>
                  </a:cubicBezTo>
                  <a:lnTo>
                    <a:pt x="284" y="484"/>
                  </a:lnTo>
                  <a:lnTo>
                    <a:pt x="236" y="484"/>
                  </a:lnTo>
                  <a:lnTo>
                    <a:pt x="236" y="416"/>
                  </a:lnTo>
                  <a:cubicBezTo>
                    <a:pt x="235" y="408"/>
                    <a:pt x="230" y="401"/>
                    <a:pt x="222" y="399"/>
                  </a:cubicBezTo>
                  <a:cubicBezTo>
                    <a:pt x="210" y="396"/>
                    <a:pt x="198" y="391"/>
                    <a:pt x="187" y="385"/>
                  </a:cubicBezTo>
                  <a:cubicBezTo>
                    <a:pt x="180" y="381"/>
                    <a:pt x="172" y="383"/>
                    <a:pt x="166" y="388"/>
                  </a:cubicBezTo>
                  <a:lnTo>
                    <a:pt x="118" y="436"/>
                  </a:lnTo>
                  <a:lnTo>
                    <a:pt x="84" y="402"/>
                  </a:lnTo>
                  <a:lnTo>
                    <a:pt x="130" y="355"/>
                  </a:lnTo>
                  <a:cubicBezTo>
                    <a:pt x="136" y="349"/>
                    <a:pt x="137" y="340"/>
                    <a:pt x="133" y="333"/>
                  </a:cubicBezTo>
                  <a:cubicBezTo>
                    <a:pt x="126" y="322"/>
                    <a:pt x="120" y="310"/>
                    <a:pt x="116" y="297"/>
                  </a:cubicBezTo>
                  <a:cubicBezTo>
                    <a:pt x="114" y="289"/>
                    <a:pt x="107" y="284"/>
                    <a:pt x="99" y="284"/>
                  </a:cubicBezTo>
                  <a:lnTo>
                    <a:pt x="35" y="284"/>
                  </a:lnTo>
                  <a:close/>
                  <a:moveTo>
                    <a:pt x="18" y="320"/>
                  </a:moveTo>
                  <a:lnTo>
                    <a:pt x="87" y="320"/>
                  </a:lnTo>
                  <a:cubicBezTo>
                    <a:pt x="89" y="327"/>
                    <a:pt x="92" y="333"/>
                    <a:pt x="96" y="340"/>
                  </a:cubicBezTo>
                  <a:lnTo>
                    <a:pt x="47" y="389"/>
                  </a:lnTo>
                  <a:cubicBezTo>
                    <a:pt x="40" y="396"/>
                    <a:pt x="40" y="407"/>
                    <a:pt x="47" y="414"/>
                  </a:cubicBezTo>
                  <a:lnTo>
                    <a:pt x="106" y="473"/>
                  </a:lnTo>
                  <a:cubicBezTo>
                    <a:pt x="113" y="480"/>
                    <a:pt x="124" y="480"/>
                    <a:pt x="131" y="473"/>
                  </a:cubicBezTo>
                  <a:lnTo>
                    <a:pt x="182" y="422"/>
                  </a:lnTo>
                  <a:cubicBezTo>
                    <a:pt x="188" y="425"/>
                    <a:pt x="194" y="428"/>
                    <a:pt x="200" y="430"/>
                  </a:cubicBezTo>
                  <a:lnTo>
                    <a:pt x="201" y="502"/>
                  </a:lnTo>
                  <a:cubicBezTo>
                    <a:pt x="201" y="512"/>
                    <a:pt x="209" y="520"/>
                    <a:pt x="218" y="520"/>
                  </a:cubicBezTo>
                  <a:lnTo>
                    <a:pt x="302" y="520"/>
                  </a:lnTo>
                  <a:cubicBezTo>
                    <a:pt x="311" y="520"/>
                    <a:pt x="319" y="512"/>
                    <a:pt x="319" y="502"/>
                  </a:cubicBezTo>
                  <a:lnTo>
                    <a:pt x="320" y="429"/>
                  </a:lnTo>
                  <a:cubicBezTo>
                    <a:pt x="326" y="427"/>
                    <a:pt x="332" y="425"/>
                    <a:pt x="338" y="422"/>
                  </a:cubicBezTo>
                  <a:lnTo>
                    <a:pt x="389" y="473"/>
                  </a:lnTo>
                  <a:cubicBezTo>
                    <a:pt x="396" y="480"/>
                    <a:pt x="407" y="479"/>
                    <a:pt x="414" y="473"/>
                  </a:cubicBezTo>
                  <a:lnTo>
                    <a:pt x="473" y="414"/>
                  </a:lnTo>
                  <a:cubicBezTo>
                    <a:pt x="480" y="407"/>
                    <a:pt x="480" y="396"/>
                    <a:pt x="473" y="389"/>
                  </a:cubicBezTo>
                  <a:lnTo>
                    <a:pt x="424" y="339"/>
                  </a:lnTo>
                  <a:cubicBezTo>
                    <a:pt x="427" y="333"/>
                    <a:pt x="430" y="326"/>
                    <a:pt x="433" y="319"/>
                  </a:cubicBezTo>
                  <a:lnTo>
                    <a:pt x="502" y="319"/>
                  </a:lnTo>
                  <a:cubicBezTo>
                    <a:pt x="512" y="319"/>
                    <a:pt x="519" y="311"/>
                    <a:pt x="519" y="301"/>
                  </a:cubicBezTo>
                  <a:lnTo>
                    <a:pt x="519" y="218"/>
                  </a:lnTo>
                  <a:cubicBezTo>
                    <a:pt x="519" y="208"/>
                    <a:pt x="511" y="200"/>
                    <a:pt x="502" y="200"/>
                  </a:cubicBezTo>
                  <a:lnTo>
                    <a:pt x="436" y="200"/>
                  </a:lnTo>
                  <a:cubicBezTo>
                    <a:pt x="434" y="192"/>
                    <a:pt x="430" y="184"/>
                    <a:pt x="427" y="176"/>
                  </a:cubicBezTo>
                  <a:lnTo>
                    <a:pt x="473" y="130"/>
                  </a:lnTo>
                  <a:cubicBezTo>
                    <a:pt x="479" y="123"/>
                    <a:pt x="479" y="112"/>
                    <a:pt x="473" y="105"/>
                  </a:cubicBezTo>
                  <a:lnTo>
                    <a:pt x="414" y="46"/>
                  </a:lnTo>
                  <a:cubicBezTo>
                    <a:pt x="407" y="39"/>
                    <a:pt x="395" y="39"/>
                    <a:pt x="388" y="46"/>
                  </a:cubicBezTo>
                  <a:lnTo>
                    <a:pt x="344" y="91"/>
                  </a:lnTo>
                  <a:cubicBezTo>
                    <a:pt x="336" y="86"/>
                    <a:pt x="328" y="83"/>
                    <a:pt x="319" y="80"/>
                  </a:cubicBezTo>
                  <a:lnTo>
                    <a:pt x="319" y="18"/>
                  </a:lnTo>
                  <a:cubicBezTo>
                    <a:pt x="319" y="8"/>
                    <a:pt x="311" y="0"/>
                    <a:pt x="301" y="0"/>
                  </a:cubicBezTo>
                  <a:lnTo>
                    <a:pt x="218" y="0"/>
                  </a:lnTo>
                  <a:cubicBezTo>
                    <a:pt x="208" y="0"/>
                    <a:pt x="200" y="8"/>
                    <a:pt x="200" y="18"/>
                  </a:cubicBezTo>
                  <a:lnTo>
                    <a:pt x="200" y="80"/>
                  </a:lnTo>
                  <a:cubicBezTo>
                    <a:pt x="191" y="83"/>
                    <a:pt x="183" y="86"/>
                    <a:pt x="175" y="91"/>
                  </a:cubicBezTo>
                  <a:lnTo>
                    <a:pt x="130" y="47"/>
                  </a:lnTo>
                  <a:cubicBezTo>
                    <a:pt x="123" y="40"/>
                    <a:pt x="112" y="40"/>
                    <a:pt x="105" y="47"/>
                  </a:cubicBezTo>
                  <a:lnTo>
                    <a:pt x="46" y="106"/>
                  </a:lnTo>
                  <a:cubicBezTo>
                    <a:pt x="39" y="113"/>
                    <a:pt x="39" y="124"/>
                    <a:pt x="46" y="131"/>
                  </a:cubicBezTo>
                  <a:lnTo>
                    <a:pt x="92" y="177"/>
                  </a:lnTo>
                  <a:cubicBezTo>
                    <a:pt x="88" y="184"/>
                    <a:pt x="86" y="192"/>
                    <a:pt x="83" y="200"/>
                  </a:cubicBezTo>
                  <a:lnTo>
                    <a:pt x="17" y="201"/>
                  </a:lnTo>
                  <a:cubicBezTo>
                    <a:pt x="8" y="201"/>
                    <a:pt x="0" y="209"/>
                    <a:pt x="0" y="218"/>
                  </a:cubicBezTo>
                  <a:lnTo>
                    <a:pt x="0" y="302"/>
                  </a:lnTo>
                  <a:cubicBezTo>
                    <a:pt x="0" y="312"/>
                    <a:pt x="8" y="320"/>
                    <a:pt x="18" y="32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5" name="Freeform 957">
              <a:extLst>
                <a:ext uri="{FF2B5EF4-FFF2-40B4-BE49-F238E27FC236}">
                  <a16:creationId xmlns:a16="http://schemas.microsoft.com/office/drawing/2014/main" id="{F774FA04-10A1-FFF9-AF9C-D3B7C39B2E05}"/>
                </a:ext>
              </a:extLst>
            </p:cNvPr>
            <p:cNvSpPr/>
            <p:nvPr/>
          </p:nvSpPr>
          <p:spPr>
            <a:xfrm>
              <a:off x="7165933" y="1991669"/>
              <a:ext cx="86400" cy="86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1" h="242">
                  <a:moveTo>
                    <a:pt x="120" y="187"/>
                  </a:moveTo>
                  <a:cubicBezTo>
                    <a:pt x="84" y="187"/>
                    <a:pt x="55" y="157"/>
                    <a:pt x="55" y="121"/>
                  </a:cubicBezTo>
                  <a:cubicBezTo>
                    <a:pt x="55" y="85"/>
                    <a:pt x="84" y="56"/>
                    <a:pt x="120" y="56"/>
                  </a:cubicBezTo>
                  <a:cubicBezTo>
                    <a:pt x="156" y="56"/>
                    <a:pt x="186" y="85"/>
                    <a:pt x="186" y="121"/>
                  </a:cubicBezTo>
                  <a:cubicBezTo>
                    <a:pt x="186" y="157"/>
                    <a:pt x="156" y="187"/>
                    <a:pt x="120" y="187"/>
                  </a:cubicBezTo>
                  <a:close/>
                  <a:moveTo>
                    <a:pt x="120" y="0"/>
                  </a:moveTo>
                  <a:cubicBezTo>
                    <a:pt x="54" y="0"/>
                    <a:pt x="0" y="55"/>
                    <a:pt x="0" y="121"/>
                  </a:cubicBezTo>
                  <a:cubicBezTo>
                    <a:pt x="0" y="188"/>
                    <a:pt x="54" y="242"/>
                    <a:pt x="120" y="242"/>
                  </a:cubicBezTo>
                  <a:cubicBezTo>
                    <a:pt x="187" y="242"/>
                    <a:pt x="241" y="188"/>
                    <a:pt x="241" y="121"/>
                  </a:cubicBezTo>
                  <a:cubicBezTo>
                    <a:pt x="241" y="55"/>
                    <a:pt x="187" y="0"/>
                    <a:pt x="120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6" name="Freeform 958">
              <a:extLst>
                <a:ext uri="{FF2B5EF4-FFF2-40B4-BE49-F238E27FC236}">
                  <a16:creationId xmlns:a16="http://schemas.microsoft.com/office/drawing/2014/main" id="{59DDA222-A6AA-3C79-08FE-42BDE6EDA476}"/>
                </a:ext>
              </a:extLst>
            </p:cNvPr>
            <p:cNvSpPr/>
            <p:nvPr/>
          </p:nvSpPr>
          <p:spPr>
            <a:xfrm>
              <a:off x="7062973" y="1888708"/>
              <a:ext cx="292320" cy="2926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13" h="814">
                  <a:moveTo>
                    <a:pt x="758" y="444"/>
                  </a:moveTo>
                  <a:lnTo>
                    <a:pt x="657" y="445"/>
                  </a:lnTo>
                  <a:cubicBezTo>
                    <a:pt x="645" y="445"/>
                    <a:pt x="634" y="453"/>
                    <a:pt x="631" y="465"/>
                  </a:cubicBezTo>
                  <a:cubicBezTo>
                    <a:pt x="625" y="485"/>
                    <a:pt x="617" y="504"/>
                    <a:pt x="606" y="522"/>
                  </a:cubicBezTo>
                  <a:cubicBezTo>
                    <a:pt x="599" y="533"/>
                    <a:pt x="600" y="547"/>
                    <a:pt x="609" y="556"/>
                  </a:cubicBezTo>
                  <a:lnTo>
                    <a:pt x="682" y="629"/>
                  </a:lnTo>
                  <a:lnTo>
                    <a:pt x="629" y="682"/>
                  </a:lnTo>
                  <a:lnTo>
                    <a:pt x="553" y="608"/>
                  </a:lnTo>
                  <a:cubicBezTo>
                    <a:pt x="545" y="599"/>
                    <a:pt x="531" y="597"/>
                    <a:pt x="521" y="603"/>
                  </a:cubicBezTo>
                  <a:cubicBezTo>
                    <a:pt x="503" y="613"/>
                    <a:pt x="485" y="621"/>
                    <a:pt x="466" y="626"/>
                  </a:cubicBezTo>
                  <a:cubicBezTo>
                    <a:pt x="453" y="629"/>
                    <a:pt x="445" y="640"/>
                    <a:pt x="445" y="652"/>
                  </a:cubicBezTo>
                  <a:lnTo>
                    <a:pt x="445" y="759"/>
                  </a:lnTo>
                  <a:lnTo>
                    <a:pt x="369" y="759"/>
                  </a:lnTo>
                  <a:lnTo>
                    <a:pt x="368" y="652"/>
                  </a:lnTo>
                  <a:cubicBezTo>
                    <a:pt x="368" y="640"/>
                    <a:pt x="360" y="629"/>
                    <a:pt x="348" y="626"/>
                  </a:cubicBezTo>
                  <a:cubicBezTo>
                    <a:pt x="329" y="621"/>
                    <a:pt x="310" y="613"/>
                    <a:pt x="292" y="604"/>
                  </a:cubicBezTo>
                  <a:cubicBezTo>
                    <a:pt x="282" y="598"/>
                    <a:pt x="268" y="600"/>
                    <a:pt x="260" y="608"/>
                  </a:cubicBezTo>
                  <a:lnTo>
                    <a:pt x="185" y="683"/>
                  </a:lnTo>
                  <a:lnTo>
                    <a:pt x="131" y="629"/>
                  </a:lnTo>
                  <a:lnTo>
                    <a:pt x="204" y="556"/>
                  </a:lnTo>
                  <a:cubicBezTo>
                    <a:pt x="213" y="547"/>
                    <a:pt x="214" y="533"/>
                    <a:pt x="207" y="522"/>
                  </a:cubicBezTo>
                  <a:cubicBezTo>
                    <a:pt x="196" y="505"/>
                    <a:pt x="188" y="486"/>
                    <a:pt x="182" y="465"/>
                  </a:cubicBezTo>
                  <a:cubicBezTo>
                    <a:pt x="178" y="454"/>
                    <a:pt x="168" y="446"/>
                    <a:pt x="155" y="446"/>
                  </a:cubicBezTo>
                  <a:lnTo>
                    <a:pt x="55" y="445"/>
                  </a:lnTo>
                  <a:lnTo>
                    <a:pt x="55" y="370"/>
                  </a:lnTo>
                  <a:lnTo>
                    <a:pt x="151" y="369"/>
                  </a:lnTo>
                  <a:cubicBezTo>
                    <a:pt x="164" y="369"/>
                    <a:pt x="175" y="360"/>
                    <a:pt x="178" y="348"/>
                  </a:cubicBezTo>
                  <a:cubicBezTo>
                    <a:pt x="183" y="326"/>
                    <a:pt x="191" y="305"/>
                    <a:pt x="202" y="286"/>
                  </a:cubicBezTo>
                  <a:cubicBezTo>
                    <a:pt x="208" y="275"/>
                    <a:pt x="206" y="261"/>
                    <a:pt x="197" y="253"/>
                  </a:cubicBezTo>
                  <a:lnTo>
                    <a:pt x="131" y="186"/>
                  </a:lnTo>
                  <a:lnTo>
                    <a:pt x="184" y="132"/>
                  </a:lnTo>
                  <a:lnTo>
                    <a:pt x="249" y="197"/>
                  </a:lnTo>
                  <a:cubicBezTo>
                    <a:pt x="258" y="206"/>
                    <a:pt x="272" y="207"/>
                    <a:pt x="283" y="200"/>
                  </a:cubicBezTo>
                  <a:cubicBezTo>
                    <a:pt x="303" y="188"/>
                    <a:pt x="325" y="179"/>
                    <a:pt x="347" y="173"/>
                  </a:cubicBezTo>
                  <a:cubicBezTo>
                    <a:pt x="359" y="170"/>
                    <a:pt x="368" y="159"/>
                    <a:pt x="368" y="146"/>
                  </a:cubicBezTo>
                  <a:lnTo>
                    <a:pt x="368" y="56"/>
                  </a:lnTo>
                  <a:lnTo>
                    <a:pt x="444" y="56"/>
                  </a:lnTo>
                  <a:lnTo>
                    <a:pt x="444" y="146"/>
                  </a:lnTo>
                  <a:cubicBezTo>
                    <a:pt x="444" y="159"/>
                    <a:pt x="453" y="170"/>
                    <a:pt x="465" y="173"/>
                  </a:cubicBezTo>
                  <a:cubicBezTo>
                    <a:pt x="487" y="179"/>
                    <a:pt x="509" y="188"/>
                    <a:pt x="529" y="200"/>
                  </a:cubicBezTo>
                  <a:cubicBezTo>
                    <a:pt x="540" y="207"/>
                    <a:pt x="554" y="205"/>
                    <a:pt x="563" y="196"/>
                  </a:cubicBezTo>
                  <a:lnTo>
                    <a:pt x="628" y="131"/>
                  </a:lnTo>
                  <a:lnTo>
                    <a:pt x="681" y="185"/>
                  </a:lnTo>
                  <a:lnTo>
                    <a:pt x="615" y="252"/>
                  </a:lnTo>
                  <a:cubicBezTo>
                    <a:pt x="606" y="261"/>
                    <a:pt x="604" y="274"/>
                    <a:pt x="610" y="285"/>
                  </a:cubicBezTo>
                  <a:cubicBezTo>
                    <a:pt x="621" y="305"/>
                    <a:pt x="629" y="325"/>
                    <a:pt x="634" y="347"/>
                  </a:cubicBezTo>
                  <a:cubicBezTo>
                    <a:pt x="637" y="360"/>
                    <a:pt x="648" y="369"/>
                    <a:pt x="661" y="369"/>
                  </a:cubicBezTo>
                  <a:lnTo>
                    <a:pt x="758" y="369"/>
                  </a:lnTo>
                  <a:close/>
                  <a:moveTo>
                    <a:pt x="786" y="314"/>
                  </a:moveTo>
                  <a:lnTo>
                    <a:pt x="682" y="314"/>
                  </a:lnTo>
                  <a:cubicBezTo>
                    <a:pt x="679" y="301"/>
                    <a:pt x="674" y="289"/>
                    <a:pt x="668" y="277"/>
                  </a:cubicBezTo>
                  <a:lnTo>
                    <a:pt x="740" y="204"/>
                  </a:lnTo>
                  <a:cubicBezTo>
                    <a:pt x="750" y="193"/>
                    <a:pt x="750" y="176"/>
                    <a:pt x="740" y="165"/>
                  </a:cubicBezTo>
                  <a:lnTo>
                    <a:pt x="647" y="73"/>
                  </a:lnTo>
                  <a:cubicBezTo>
                    <a:pt x="637" y="62"/>
                    <a:pt x="619" y="62"/>
                    <a:pt x="608" y="73"/>
                  </a:cubicBezTo>
                  <a:lnTo>
                    <a:pt x="539" y="142"/>
                  </a:lnTo>
                  <a:cubicBezTo>
                    <a:pt x="526" y="136"/>
                    <a:pt x="513" y="130"/>
                    <a:pt x="499" y="125"/>
                  </a:cubicBezTo>
                  <a:lnTo>
                    <a:pt x="499" y="28"/>
                  </a:lnTo>
                  <a:cubicBezTo>
                    <a:pt x="498" y="13"/>
                    <a:pt x="486" y="0"/>
                    <a:pt x="471" y="0"/>
                  </a:cubicBezTo>
                  <a:lnTo>
                    <a:pt x="340" y="0"/>
                  </a:lnTo>
                  <a:cubicBezTo>
                    <a:pt x="325" y="0"/>
                    <a:pt x="313" y="13"/>
                    <a:pt x="313" y="28"/>
                  </a:cubicBezTo>
                  <a:lnTo>
                    <a:pt x="313" y="126"/>
                  </a:lnTo>
                  <a:cubicBezTo>
                    <a:pt x="299" y="130"/>
                    <a:pt x="286" y="136"/>
                    <a:pt x="273" y="143"/>
                  </a:cubicBezTo>
                  <a:lnTo>
                    <a:pt x="203" y="74"/>
                  </a:lnTo>
                  <a:cubicBezTo>
                    <a:pt x="192" y="63"/>
                    <a:pt x="175" y="63"/>
                    <a:pt x="164" y="74"/>
                  </a:cubicBezTo>
                  <a:lnTo>
                    <a:pt x="72" y="166"/>
                  </a:lnTo>
                  <a:cubicBezTo>
                    <a:pt x="61" y="177"/>
                    <a:pt x="61" y="194"/>
                    <a:pt x="72" y="205"/>
                  </a:cubicBezTo>
                  <a:lnTo>
                    <a:pt x="144" y="277"/>
                  </a:lnTo>
                  <a:cubicBezTo>
                    <a:pt x="139" y="289"/>
                    <a:pt x="134" y="302"/>
                    <a:pt x="130" y="314"/>
                  </a:cubicBezTo>
                  <a:lnTo>
                    <a:pt x="27" y="315"/>
                  </a:lnTo>
                  <a:cubicBezTo>
                    <a:pt x="12" y="315"/>
                    <a:pt x="0" y="327"/>
                    <a:pt x="0" y="343"/>
                  </a:cubicBezTo>
                  <a:lnTo>
                    <a:pt x="0" y="473"/>
                  </a:lnTo>
                  <a:cubicBezTo>
                    <a:pt x="0" y="488"/>
                    <a:pt x="12" y="501"/>
                    <a:pt x="27" y="501"/>
                  </a:cubicBezTo>
                  <a:lnTo>
                    <a:pt x="136" y="501"/>
                  </a:lnTo>
                  <a:cubicBezTo>
                    <a:pt x="140" y="512"/>
                    <a:pt x="144" y="522"/>
                    <a:pt x="150" y="533"/>
                  </a:cubicBezTo>
                  <a:lnTo>
                    <a:pt x="73" y="610"/>
                  </a:lnTo>
                  <a:cubicBezTo>
                    <a:pt x="62" y="621"/>
                    <a:pt x="62" y="638"/>
                    <a:pt x="73" y="649"/>
                  </a:cubicBezTo>
                  <a:lnTo>
                    <a:pt x="165" y="741"/>
                  </a:lnTo>
                  <a:cubicBezTo>
                    <a:pt x="176" y="752"/>
                    <a:pt x="193" y="752"/>
                    <a:pt x="204" y="741"/>
                  </a:cubicBezTo>
                  <a:lnTo>
                    <a:pt x="284" y="662"/>
                  </a:lnTo>
                  <a:cubicBezTo>
                    <a:pt x="294" y="666"/>
                    <a:pt x="304" y="670"/>
                    <a:pt x="313" y="673"/>
                  </a:cubicBezTo>
                  <a:lnTo>
                    <a:pt x="314" y="786"/>
                  </a:lnTo>
                  <a:cubicBezTo>
                    <a:pt x="314" y="802"/>
                    <a:pt x="326" y="814"/>
                    <a:pt x="342" y="814"/>
                  </a:cubicBezTo>
                  <a:lnTo>
                    <a:pt x="472" y="814"/>
                  </a:lnTo>
                  <a:cubicBezTo>
                    <a:pt x="487" y="814"/>
                    <a:pt x="500" y="802"/>
                    <a:pt x="500" y="786"/>
                  </a:cubicBezTo>
                  <a:lnTo>
                    <a:pt x="500" y="673"/>
                  </a:lnTo>
                  <a:cubicBezTo>
                    <a:pt x="510" y="669"/>
                    <a:pt x="519" y="666"/>
                    <a:pt x="529" y="661"/>
                  </a:cubicBezTo>
                  <a:lnTo>
                    <a:pt x="609" y="741"/>
                  </a:lnTo>
                  <a:cubicBezTo>
                    <a:pt x="620" y="751"/>
                    <a:pt x="637" y="751"/>
                    <a:pt x="648" y="741"/>
                  </a:cubicBezTo>
                  <a:lnTo>
                    <a:pt x="741" y="648"/>
                  </a:lnTo>
                  <a:cubicBezTo>
                    <a:pt x="751" y="637"/>
                    <a:pt x="751" y="620"/>
                    <a:pt x="741" y="609"/>
                  </a:cubicBezTo>
                  <a:lnTo>
                    <a:pt x="663" y="532"/>
                  </a:lnTo>
                  <a:cubicBezTo>
                    <a:pt x="669" y="521"/>
                    <a:pt x="673" y="511"/>
                    <a:pt x="677" y="500"/>
                  </a:cubicBezTo>
                  <a:lnTo>
                    <a:pt x="786" y="499"/>
                  </a:lnTo>
                  <a:cubicBezTo>
                    <a:pt x="801" y="499"/>
                    <a:pt x="813" y="487"/>
                    <a:pt x="813" y="472"/>
                  </a:cubicBezTo>
                  <a:lnTo>
                    <a:pt x="813" y="341"/>
                  </a:lnTo>
                  <a:cubicBezTo>
                    <a:pt x="813" y="326"/>
                    <a:pt x="801" y="314"/>
                    <a:pt x="786" y="31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grpSp>
        <p:nvGrpSpPr>
          <p:cNvPr id="55" name="Grupa 54">
            <a:extLst>
              <a:ext uri="{FF2B5EF4-FFF2-40B4-BE49-F238E27FC236}">
                <a16:creationId xmlns:a16="http://schemas.microsoft.com/office/drawing/2014/main" id="{D95E218A-7CF4-0763-26C0-0076DA1F93CD}"/>
              </a:ext>
            </a:extLst>
          </p:cNvPr>
          <p:cNvGrpSpPr/>
          <p:nvPr/>
        </p:nvGrpSpPr>
        <p:grpSpPr>
          <a:xfrm>
            <a:off x="6391734" y="4327551"/>
            <a:ext cx="650256" cy="435075"/>
            <a:chOff x="443159" y="1199768"/>
            <a:chExt cx="447120" cy="299160"/>
          </a:xfrm>
          <a:solidFill>
            <a:schemeClr val="accent6">
              <a:lumMod val="75000"/>
            </a:schemeClr>
          </a:solidFill>
        </p:grpSpPr>
        <p:sp>
          <p:nvSpPr>
            <p:cNvPr id="48" name="Freeform 1341">
              <a:extLst>
                <a:ext uri="{FF2B5EF4-FFF2-40B4-BE49-F238E27FC236}">
                  <a16:creationId xmlns:a16="http://schemas.microsoft.com/office/drawing/2014/main" id="{20AB9F5A-293B-B269-AD6E-C56EEE24FD96}"/>
                </a:ext>
              </a:extLst>
            </p:cNvPr>
            <p:cNvSpPr/>
            <p:nvPr/>
          </p:nvSpPr>
          <p:spPr>
            <a:xfrm>
              <a:off x="443159" y="1199768"/>
              <a:ext cx="447120" cy="299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43" h="832">
                  <a:moveTo>
                    <a:pt x="1180" y="777"/>
                  </a:moveTo>
                  <a:lnTo>
                    <a:pt x="63" y="777"/>
                  </a:lnTo>
                  <a:cubicBezTo>
                    <a:pt x="58" y="777"/>
                    <a:pt x="55" y="773"/>
                    <a:pt x="55" y="769"/>
                  </a:cubicBezTo>
                  <a:lnTo>
                    <a:pt x="55" y="165"/>
                  </a:lnTo>
                  <a:lnTo>
                    <a:pt x="1188" y="165"/>
                  </a:lnTo>
                  <a:lnTo>
                    <a:pt x="1188" y="769"/>
                  </a:lnTo>
                  <a:cubicBezTo>
                    <a:pt x="1188" y="773"/>
                    <a:pt x="1184" y="777"/>
                    <a:pt x="1180" y="777"/>
                  </a:cubicBezTo>
                  <a:close/>
                  <a:moveTo>
                    <a:pt x="63" y="55"/>
                  </a:moveTo>
                  <a:lnTo>
                    <a:pt x="1180" y="55"/>
                  </a:lnTo>
                  <a:cubicBezTo>
                    <a:pt x="1184" y="55"/>
                    <a:pt x="1188" y="59"/>
                    <a:pt x="1188" y="63"/>
                  </a:cubicBezTo>
                  <a:lnTo>
                    <a:pt x="1188" y="129"/>
                  </a:lnTo>
                  <a:lnTo>
                    <a:pt x="55" y="129"/>
                  </a:lnTo>
                  <a:lnTo>
                    <a:pt x="55" y="63"/>
                  </a:lnTo>
                  <a:cubicBezTo>
                    <a:pt x="55" y="59"/>
                    <a:pt x="58" y="55"/>
                    <a:pt x="63" y="55"/>
                  </a:cubicBezTo>
                  <a:close/>
                  <a:moveTo>
                    <a:pt x="1180" y="0"/>
                  </a:moveTo>
                  <a:lnTo>
                    <a:pt x="63" y="0"/>
                  </a:lnTo>
                  <a:cubicBezTo>
                    <a:pt x="28" y="0"/>
                    <a:pt x="0" y="29"/>
                    <a:pt x="0" y="63"/>
                  </a:cubicBezTo>
                  <a:lnTo>
                    <a:pt x="0" y="769"/>
                  </a:lnTo>
                  <a:cubicBezTo>
                    <a:pt x="0" y="804"/>
                    <a:pt x="28" y="832"/>
                    <a:pt x="63" y="832"/>
                  </a:cubicBezTo>
                  <a:lnTo>
                    <a:pt x="1180" y="832"/>
                  </a:lnTo>
                  <a:cubicBezTo>
                    <a:pt x="1214" y="832"/>
                    <a:pt x="1243" y="804"/>
                    <a:pt x="1243" y="769"/>
                  </a:cubicBezTo>
                  <a:lnTo>
                    <a:pt x="1243" y="63"/>
                  </a:lnTo>
                  <a:cubicBezTo>
                    <a:pt x="1243" y="29"/>
                    <a:pt x="1214" y="0"/>
                    <a:pt x="1180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49" name="Freeform 1342">
              <a:extLst>
                <a:ext uri="{FF2B5EF4-FFF2-40B4-BE49-F238E27FC236}">
                  <a16:creationId xmlns:a16="http://schemas.microsoft.com/office/drawing/2014/main" id="{428C9232-AB50-18E0-7F4A-48D685FE2055}"/>
                </a:ext>
              </a:extLst>
            </p:cNvPr>
            <p:cNvSpPr/>
            <p:nvPr/>
          </p:nvSpPr>
          <p:spPr>
            <a:xfrm>
              <a:off x="482040" y="1226408"/>
              <a:ext cx="13680" cy="14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9" h="40">
                  <a:moveTo>
                    <a:pt x="19" y="40"/>
                  </a:move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19" y="4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0" name="Freeform 1343">
              <a:extLst>
                <a:ext uri="{FF2B5EF4-FFF2-40B4-BE49-F238E27FC236}">
                  <a16:creationId xmlns:a16="http://schemas.microsoft.com/office/drawing/2014/main" id="{6119567C-A479-9FD3-1359-9AC3514DE057}"/>
                </a:ext>
              </a:extLst>
            </p:cNvPr>
            <p:cNvSpPr/>
            <p:nvPr/>
          </p:nvSpPr>
          <p:spPr>
            <a:xfrm>
              <a:off x="503640" y="1226408"/>
              <a:ext cx="14040" cy="14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0">
                  <a:moveTo>
                    <a:pt x="20" y="40"/>
                  </a:move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1" name="Freeform 1344">
              <a:extLst>
                <a:ext uri="{FF2B5EF4-FFF2-40B4-BE49-F238E27FC236}">
                  <a16:creationId xmlns:a16="http://schemas.microsoft.com/office/drawing/2014/main" id="{AFF71430-1E74-0BF7-0ACC-20D3674D1D29}"/>
                </a:ext>
              </a:extLst>
            </p:cNvPr>
            <p:cNvSpPr/>
            <p:nvPr/>
          </p:nvSpPr>
          <p:spPr>
            <a:xfrm>
              <a:off x="525240" y="1226408"/>
              <a:ext cx="14040" cy="140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0">
                  <a:moveTo>
                    <a:pt x="20" y="40"/>
                  </a:move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2" name="Freeform 1345">
              <a:extLst>
                <a:ext uri="{FF2B5EF4-FFF2-40B4-BE49-F238E27FC236}">
                  <a16:creationId xmlns:a16="http://schemas.microsoft.com/office/drawing/2014/main" id="{716726E7-F475-06BF-4F87-6E7924073727}"/>
                </a:ext>
              </a:extLst>
            </p:cNvPr>
            <p:cNvSpPr/>
            <p:nvPr/>
          </p:nvSpPr>
          <p:spPr>
            <a:xfrm>
              <a:off x="571680" y="1335488"/>
              <a:ext cx="56160" cy="586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7" h="164">
                  <a:moveTo>
                    <a:pt x="157" y="20"/>
                  </a:moveTo>
                  <a:cubicBezTo>
                    <a:pt x="157" y="9"/>
                    <a:pt x="148" y="0"/>
                    <a:pt x="138" y="0"/>
                  </a:cubicBezTo>
                  <a:cubicBezTo>
                    <a:pt x="133" y="0"/>
                    <a:pt x="130" y="2"/>
                    <a:pt x="126" y="4"/>
                  </a:cubicBezTo>
                  <a:lnTo>
                    <a:pt x="20" y="54"/>
                  </a:lnTo>
                  <a:cubicBezTo>
                    <a:pt x="8" y="60"/>
                    <a:pt x="0" y="69"/>
                    <a:pt x="0" y="81"/>
                  </a:cubicBezTo>
                  <a:lnTo>
                    <a:pt x="0" y="84"/>
                  </a:lnTo>
                  <a:cubicBezTo>
                    <a:pt x="0" y="96"/>
                    <a:pt x="8" y="105"/>
                    <a:pt x="20" y="111"/>
                  </a:cubicBezTo>
                  <a:lnTo>
                    <a:pt x="126" y="161"/>
                  </a:lnTo>
                  <a:cubicBezTo>
                    <a:pt x="129" y="163"/>
                    <a:pt x="133" y="164"/>
                    <a:pt x="136" y="164"/>
                  </a:cubicBezTo>
                  <a:cubicBezTo>
                    <a:pt x="148" y="165"/>
                    <a:pt x="157" y="156"/>
                    <a:pt x="157" y="145"/>
                  </a:cubicBezTo>
                  <a:cubicBezTo>
                    <a:pt x="157" y="136"/>
                    <a:pt x="152" y="129"/>
                    <a:pt x="144" y="125"/>
                  </a:cubicBezTo>
                  <a:lnTo>
                    <a:pt x="48" y="82"/>
                  </a:lnTo>
                  <a:lnTo>
                    <a:pt x="144" y="40"/>
                  </a:lnTo>
                  <a:cubicBezTo>
                    <a:pt x="152" y="36"/>
                    <a:pt x="157" y="30"/>
                    <a:pt x="157" y="2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3" name="Freeform 1346">
              <a:extLst>
                <a:ext uri="{FF2B5EF4-FFF2-40B4-BE49-F238E27FC236}">
                  <a16:creationId xmlns:a16="http://schemas.microsoft.com/office/drawing/2014/main" id="{22065321-A45A-8DD2-DCDE-1D92932F707A}"/>
                </a:ext>
              </a:extLst>
            </p:cNvPr>
            <p:cNvSpPr/>
            <p:nvPr/>
          </p:nvSpPr>
          <p:spPr>
            <a:xfrm>
              <a:off x="637920" y="1313888"/>
              <a:ext cx="57600" cy="1062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1" h="296">
                  <a:moveTo>
                    <a:pt x="142" y="0"/>
                  </a:moveTo>
                  <a:cubicBezTo>
                    <a:pt x="134" y="0"/>
                    <a:pt x="129" y="4"/>
                    <a:pt x="125" y="11"/>
                  </a:cubicBezTo>
                  <a:lnTo>
                    <a:pt x="2" y="269"/>
                  </a:lnTo>
                  <a:cubicBezTo>
                    <a:pt x="1" y="271"/>
                    <a:pt x="0" y="274"/>
                    <a:pt x="0" y="278"/>
                  </a:cubicBezTo>
                  <a:cubicBezTo>
                    <a:pt x="0" y="287"/>
                    <a:pt x="8" y="296"/>
                    <a:pt x="18" y="296"/>
                  </a:cubicBezTo>
                  <a:cubicBezTo>
                    <a:pt x="26" y="296"/>
                    <a:pt x="32" y="292"/>
                    <a:pt x="35" y="285"/>
                  </a:cubicBezTo>
                  <a:lnTo>
                    <a:pt x="158" y="27"/>
                  </a:lnTo>
                  <a:cubicBezTo>
                    <a:pt x="159" y="25"/>
                    <a:pt x="161" y="21"/>
                    <a:pt x="161" y="18"/>
                  </a:cubicBezTo>
                  <a:cubicBezTo>
                    <a:pt x="161" y="8"/>
                    <a:pt x="152" y="0"/>
                    <a:pt x="142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54" name="Freeform 1347">
              <a:extLst>
                <a:ext uri="{FF2B5EF4-FFF2-40B4-BE49-F238E27FC236}">
                  <a16:creationId xmlns:a16="http://schemas.microsoft.com/office/drawing/2014/main" id="{3FE48435-3C0F-C10C-7C6A-4C435FB11CF5}"/>
                </a:ext>
              </a:extLst>
            </p:cNvPr>
            <p:cNvSpPr/>
            <p:nvPr/>
          </p:nvSpPr>
          <p:spPr>
            <a:xfrm>
              <a:off x="707040" y="1335848"/>
              <a:ext cx="55800" cy="586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6" h="164">
                  <a:moveTo>
                    <a:pt x="137" y="53"/>
                  </a:moveTo>
                  <a:lnTo>
                    <a:pt x="31" y="3"/>
                  </a:lnTo>
                  <a:cubicBezTo>
                    <a:pt x="28" y="1"/>
                    <a:pt x="24" y="0"/>
                    <a:pt x="21" y="0"/>
                  </a:cubicBezTo>
                  <a:cubicBezTo>
                    <a:pt x="9" y="-1"/>
                    <a:pt x="0" y="8"/>
                    <a:pt x="0" y="19"/>
                  </a:cubicBezTo>
                  <a:cubicBezTo>
                    <a:pt x="0" y="28"/>
                    <a:pt x="5" y="35"/>
                    <a:pt x="13" y="39"/>
                  </a:cubicBezTo>
                  <a:lnTo>
                    <a:pt x="108" y="82"/>
                  </a:lnTo>
                  <a:lnTo>
                    <a:pt x="13" y="124"/>
                  </a:lnTo>
                  <a:cubicBezTo>
                    <a:pt x="5" y="128"/>
                    <a:pt x="0" y="135"/>
                    <a:pt x="0" y="144"/>
                  </a:cubicBezTo>
                  <a:cubicBezTo>
                    <a:pt x="0" y="155"/>
                    <a:pt x="9" y="164"/>
                    <a:pt x="19" y="164"/>
                  </a:cubicBezTo>
                  <a:cubicBezTo>
                    <a:pt x="24" y="164"/>
                    <a:pt x="27" y="162"/>
                    <a:pt x="31" y="160"/>
                  </a:cubicBezTo>
                  <a:lnTo>
                    <a:pt x="137" y="110"/>
                  </a:lnTo>
                  <a:cubicBezTo>
                    <a:pt x="149" y="104"/>
                    <a:pt x="156" y="95"/>
                    <a:pt x="156" y="83"/>
                  </a:cubicBezTo>
                  <a:lnTo>
                    <a:pt x="156" y="80"/>
                  </a:lnTo>
                  <a:cubicBezTo>
                    <a:pt x="156" y="68"/>
                    <a:pt x="149" y="59"/>
                    <a:pt x="137" y="5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pic>
        <p:nvPicPr>
          <p:cNvPr id="57" name="Grafika 56" descr="Barykada kontur">
            <a:extLst>
              <a:ext uri="{FF2B5EF4-FFF2-40B4-BE49-F238E27FC236}">
                <a16:creationId xmlns:a16="http://schemas.microsoft.com/office/drawing/2014/main" id="{95F8A9BE-AF96-9EDC-4192-7CDB965A8A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38535" y="4187923"/>
            <a:ext cx="651800" cy="651800"/>
          </a:xfrm>
          <a:prstGeom prst="rect">
            <a:avLst/>
          </a:prstGeom>
        </p:spPr>
      </p:pic>
      <p:sp>
        <p:nvSpPr>
          <p:cNvPr id="58" name="Freeform 862">
            <a:extLst>
              <a:ext uri="{FF2B5EF4-FFF2-40B4-BE49-F238E27FC236}">
                <a16:creationId xmlns:a16="http://schemas.microsoft.com/office/drawing/2014/main" id="{858865FA-F1B8-77B3-01C4-84F33DA267E4}"/>
              </a:ext>
            </a:extLst>
          </p:cNvPr>
          <p:cNvSpPr/>
          <p:nvPr/>
        </p:nvSpPr>
        <p:spPr>
          <a:xfrm>
            <a:off x="10741938" y="4272392"/>
            <a:ext cx="512999" cy="50507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26" h="1404">
                <a:moveTo>
                  <a:pt x="1371" y="748"/>
                </a:moveTo>
                <a:cubicBezTo>
                  <a:pt x="1371" y="787"/>
                  <a:pt x="1339" y="820"/>
                  <a:pt x="1300" y="820"/>
                </a:cubicBezTo>
                <a:lnTo>
                  <a:pt x="1299" y="820"/>
                </a:lnTo>
                <a:lnTo>
                  <a:pt x="1280" y="820"/>
                </a:lnTo>
                <a:cubicBezTo>
                  <a:pt x="1230" y="821"/>
                  <a:pt x="1184" y="851"/>
                  <a:pt x="1164" y="897"/>
                </a:cubicBezTo>
                <a:cubicBezTo>
                  <a:pt x="1163" y="899"/>
                  <a:pt x="1162" y="902"/>
                  <a:pt x="1161" y="904"/>
                </a:cubicBezTo>
                <a:cubicBezTo>
                  <a:pt x="1142" y="948"/>
                  <a:pt x="1148" y="997"/>
                  <a:pt x="1176" y="1034"/>
                </a:cubicBezTo>
                <a:cubicBezTo>
                  <a:pt x="1177" y="1036"/>
                  <a:pt x="1179" y="1039"/>
                  <a:pt x="1181" y="1041"/>
                </a:cubicBezTo>
                <a:cubicBezTo>
                  <a:pt x="1209" y="1069"/>
                  <a:pt x="1209" y="1114"/>
                  <a:pt x="1181" y="1142"/>
                </a:cubicBezTo>
                <a:lnTo>
                  <a:pt x="1137" y="1185"/>
                </a:lnTo>
                <a:cubicBezTo>
                  <a:pt x="1110" y="1213"/>
                  <a:pt x="1064" y="1213"/>
                  <a:pt x="1036" y="1186"/>
                </a:cubicBezTo>
                <a:cubicBezTo>
                  <a:pt x="1035" y="1184"/>
                  <a:pt x="1033" y="1183"/>
                  <a:pt x="1032" y="1182"/>
                </a:cubicBezTo>
                <a:lnTo>
                  <a:pt x="1037" y="1105"/>
                </a:lnTo>
                <a:cubicBezTo>
                  <a:pt x="1037" y="1104"/>
                  <a:pt x="1037" y="1103"/>
                  <a:pt x="1037" y="1103"/>
                </a:cubicBezTo>
                <a:cubicBezTo>
                  <a:pt x="1038" y="1064"/>
                  <a:pt x="1017" y="1030"/>
                  <a:pt x="986" y="1012"/>
                </a:cubicBezTo>
                <a:cubicBezTo>
                  <a:pt x="1010" y="947"/>
                  <a:pt x="1091" y="721"/>
                  <a:pt x="1080" y="611"/>
                </a:cubicBezTo>
                <a:lnTo>
                  <a:pt x="1094" y="411"/>
                </a:lnTo>
                <a:cubicBezTo>
                  <a:pt x="1096" y="393"/>
                  <a:pt x="1090" y="374"/>
                  <a:pt x="1077" y="360"/>
                </a:cubicBezTo>
                <a:cubicBezTo>
                  <a:pt x="1065" y="345"/>
                  <a:pt x="1047" y="337"/>
                  <a:pt x="1028" y="335"/>
                </a:cubicBezTo>
                <a:lnTo>
                  <a:pt x="972" y="331"/>
                </a:lnTo>
                <a:cubicBezTo>
                  <a:pt x="956" y="330"/>
                  <a:pt x="941" y="334"/>
                  <a:pt x="928" y="343"/>
                </a:cubicBezTo>
                <a:cubicBezTo>
                  <a:pt x="916" y="332"/>
                  <a:pt x="902" y="326"/>
                  <a:pt x="886" y="325"/>
                </a:cubicBezTo>
                <a:lnTo>
                  <a:pt x="829" y="321"/>
                </a:lnTo>
                <a:cubicBezTo>
                  <a:pt x="813" y="320"/>
                  <a:pt x="798" y="324"/>
                  <a:pt x="786" y="332"/>
                </a:cubicBezTo>
                <a:cubicBezTo>
                  <a:pt x="774" y="322"/>
                  <a:pt x="760" y="316"/>
                  <a:pt x="744" y="315"/>
                </a:cubicBezTo>
                <a:lnTo>
                  <a:pt x="688" y="311"/>
                </a:lnTo>
                <a:cubicBezTo>
                  <a:pt x="669" y="310"/>
                  <a:pt x="650" y="316"/>
                  <a:pt x="636" y="328"/>
                </a:cubicBezTo>
                <a:cubicBezTo>
                  <a:pt x="631" y="332"/>
                  <a:pt x="627" y="337"/>
                  <a:pt x="623" y="343"/>
                </a:cubicBezTo>
                <a:cubicBezTo>
                  <a:pt x="608" y="331"/>
                  <a:pt x="590" y="324"/>
                  <a:pt x="570" y="323"/>
                </a:cubicBezTo>
                <a:cubicBezTo>
                  <a:pt x="519" y="319"/>
                  <a:pt x="474" y="355"/>
                  <a:pt x="465" y="404"/>
                </a:cubicBezTo>
                <a:lnTo>
                  <a:pt x="311" y="478"/>
                </a:lnTo>
                <a:cubicBezTo>
                  <a:pt x="302" y="482"/>
                  <a:pt x="296" y="491"/>
                  <a:pt x="296" y="501"/>
                </a:cubicBezTo>
                <a:lnTo>
                  <a:pt x="287" y="646"/>
                </a:lnTo>
                <a:lnTo>
                  <a:pt x="287" y="647"/>
                </a:lnTo>
                <a:cubicBezTo>
                  <a:pt x="286" y="726"/>
                  <a:pt x="302" y="827"/>
                  <a:pt x="302" y="831"/>
                </a:cubicBezTo>
                <a:cubicBezTo>
                  <a:pt x="304" y="839"/>
                  <a:pt x="308" y="845"/>
                  <a:pt x="315" y="850"/>
                </a:cubicBezTo>
                <a:lnTo>
                  <a:pt x="475" y="956"/>
                </a:lnTo>
                <a:lnTo>
                  <a:pt x="479" y="995"/>
                </a:lnTo>
                <a:cubicBezTo>
                  <a:pt x="463" y="1000"/>
                  <a:pt x="448" y="1008"/>
                  <a:pt x="435" y="1020"/>
                </a:cubicBezTo>
                <a:cubicBezTo>
                  <a:pt x="416" y="1040"/>
                  <a:pt x="405" y="1065"/>
                  <a:pt x="404" y="1093"/>
                </a:cubicBezTo>
                <a:lnTo>
                  <a:pt x="398" y="1180"/>
                </a:lnTo>
                <a:cubicBezTo>
                  <a:pt x="395" y="1182"/>
                  <a:pt x="393" y="1184"/>
                  <a:pt x="391" y="1187"/>
                </a:cubicBezTo>
                <a:lnTo>
                  <a:pt x="386" y="1191"/>
                </a:lnTo>
                <a:cubicBezTo>
                  <a:pt x="358" y="1219"/>
                  <a:pt x="312" y="1219"/>
                  <a:pt x="284" y="1191"/>
                </a:cubicBezTo>
                <a:lnTo>
                  <a:pt x="241" y="1148"/>
                </a:lnTo>
                <a:cubicBezTo>
                  <a:pt x="213" y="1120"/>
                  <a:pt x="213" y="1075"/>
                  <a:pt x="241" y="1047"/>
                </a:cubicBezTo>
                <a:cubicBezTo>
                  <a:pt x="242" y="1045"/>
                  <a:pt x="244" y="1043"/>
                  <a:pt x="245" y="1041"/>
                </a:cubicBezTo>
                <a:cubicBezTo>
                  <a:pt x="277" y="1004"/>
                  <a:pt x="285" y="951"/>
                  <a:pt x="264" y="905"/>
                </a:cubicBezTo>
                <a:cubicBezTo>
                  <a:pt x="263" y="903"/>
                  <a:pt x="262" y="901"/>
                  <a:pt x="261" y="898"/>
                </a:cubicBezTo>
                <a:cubicBezTo>
                  <a:pt x="241" y="852"/>
                  <a:pt x="195" y="822"/>
                  <a:pt x="145" y="822"/>
                </a:cubicBezTo>
                <a:lnTo>
                  <a:pt x="128" y="822"/>
                </a:lnTo>
                <a:cubicBezTo>
                  <a:pt x="88" y="822"/>
                  <a:pt x="56" y="790"/>
                  <a:pt x="56" y="750"/>
                </a:cubicBezTo>
                <a:lnTo>
                  <a:pt x="56" y="689"/>
                </a:lnTo>
                <a:cubicBezTo>
                  <a:pt x="56" y="650"/>
                  <a:pt x="88" y="617"/>
                  <a:pt x="127" y="617"/>
                </a:cubicBezTo>
                <a:cubicBezTo>
                  <a:pt x="128" y="617"/>
                  <a:pt x="129" y="617"/>
                  <a:pt x="130" y="617"/>
                </a:cubicBezTo>
                <a:lnTo>
                  <a:pt x="133" y="617"/>
                </a:lnTo>
                <a:cubicBezTo>
                  <a:pt x="185" y="616"/>
                  <a:pt x="232" y="583"/>
                  <a:pt x="250" y="534"/>
                </a:cubicBezTo>
                <a:cubicBezTo>
                  <a:pt x="252" y="529"/>
                  <a:pt x="254" y="524"/>
                  <a:pt x="256" y="519"/>
                </a:cubicBezTo>
                <a:cubicBezTo>
                  <a:pt x="275" y="471"/>
                  <a:pt x="264" y="417"/>
                  <a:pt x="229" y="382"/>
                </a:cubicBezTo>
                <a:lnTo>
                  <a:pt x="223" y="375"/>
                </a:lnTo>
                <a:cubicBezTo>
                  <a:pt x="222" y="375"/>
                  <a:pt x="222" y="375"/>
                  <a:pt x="222" y="375"/>
                </a:cubicBezTo>
                <a:cubicBezTo>
                  <a:pt x="194" y="347"/>
                  <a:pt x="194" y="301"/>
                  <a:pt x="222" y="273"/>
                </a:cubicBezTo>
                <a:lnTo>
                  <a:pt x="266" y="230"/>
                </a:lnTo>
                <a:cubicBezTo>
                  <a:pt x="293" y="202"/>
                  <a:pt x="339" y="202"/>
                  <a:pt x="367" y="230"/>
                </a:cubicBezTo>
                <a:cubicBezTo>
                  <a:pt x="368" y="231"/>
                  <a:pt x="370" y="232"/>
                  <a:pt x="371" y="233"/>
                </a:cubicBezTo>
                <a:cubicBezTo>
                  <a:pt x="409" y="267"/>
                  <a:pt x="462" y="276"/>
                  <a:pt x="510" y="254"/>
                </a:cubicBezTo>
                <a:cubicBezTo>
                  <a:pt x="516" y="252"/>
                  <a:pt x="522" y="249"/>
                  <a:pt x="529" y="246"/>
                </a:cubicBezTo>
                <a:cubicBezTo>
                  <a:pt x="577" y="227"/>
                  <a:pt x="608" y="181"/>
                  <a:pt x="609" y="129"/>
                </a:cubicBezTo>
                <a:lnTo>
                  <a:pt x="609" y="128"/>
                </a:lnTo>
                <a:lnTo>
                  <a:pt x="609" y="127"/>
                </a:lnTo>
                <a:cubicBezTo>
                  <a:pt x="609" y="87"/>
                  <a:pt x="641" y="55"/>
                  <a:pt x="681" y="55"/>
                </a:cubicBezTo>
                <a:lnTo>
                  <a:pt x="742" y="55"/>
                </a:lnTo>
                <a:cubicBezTo>
                  <a:pt x="781" y="55"/>
                  <a:pt x="813" y="87"/>
                  <a:pt x="814" y="126"/>
                </a:cubicBezTo>
                <a:cubicBezTo>
                  <a:pt x="814" y="128"/>
                  <a:pt x="814" y="129"/>
                  <a:pt x="814" y="131"/>
                </a:cubicBezTo>
                <a:cubicBezTo>
                  <a:pt x="815" y="182"/>
                  <a:pt x="847" y="227"/>
                  <a:pt x="894" y="246"/>
                </a:cubicBezTo>
                <a:cubicBezTo>
                  <a:pt x="901" y="248"/>
                  <a:pt x="907" y="251"/>
                  <a:pt x="914" y="254"/>
                </a:cubicBezTo>
                <a:cubicBezTo>
                  <a:pt x="962" y="276"/>
                  <a:pt x="1018" y="266"/>
                  <a:pt x="1055" y="229"/>
                </a:cubicBezTo>
                <a:lnTo>
                  <a:pt x="1058" y="226"/>
                </a:lnTo>
                <a:lnTo>
                  <a:pt x="1059" y="226"/>
                </a:lnTo>
                <a:cubicBezTo>
                  <a:pt x="1087" y="198"/>
                  <a:pt x="1132" y="198"/>
                  <a:pt x="1160" y="226"/>
                </a:cubicBezTo>
                <a:lnTo>
                  <a:pt x="1203" y="269"/>
                </a:lnTo>
                <a:cubicBezTo>
                  <a:pt x="1231" y="297"/>
                  <a:pt x="1231" y="342"/>
                  <a:pt x="1204" y="371"/>
                </a:cubicBezTo>
                <a:cubicBezTo>
                  <a:pt x="1203" y="371"/>
                  <a:pt x="1203" y="371"/>
                  <a:pt x="1203" y="371"/>
                </a:cubicBezTo>
                <a:lnTo>
                  <a:pt x="1195" y="380"/>
                </a:lnTo>
                <a:cubicBezTo>
                  <a:pt x="1159" y="416"/>
                  <a:pt x="1149" y="470"/>
                  <a:pt x="1168" y="517"/>
                </a:cubicBezTo>
                <a:cubicBezTo>
                  <a:pt x="1170" y="522"/>
                  <a:pt x="1172" y="527"/>
                  <a:pt x="1174" y="532"/>
                </a:cubicBezTo>
                <a:cubicBezTo>
                  <a:pt x="1192" y="581"/>
                  <a:pt x="1240" y="615"/>
                  <a:pt x="1292" y="615"/>
                </a:cubicBezTo>
                <a:lnTo>
                  <a:pt x="1299" y="615"/>
                </a:lnTo>
                <a:cubicBezTo>
                  <a:pt x="1339" y="615"/>
                  <a:pt x="1371" y="647"/>
                  <a:pt x="1371" y="687"/>
                </a:cubicBezTo>
                <a:close/>
                <a:moveTo>
                  <a:pt x="607" y="425"/>
                </a:moveTo>
                <a:lnTo>
                  <a:pt x="599" y="541"/>
                </a:lnTo>
                <a:cubicBezTo>
                  <a:pt x="597" y="565"/>
                  <a:pt x="576" y="584"/>
                  <a:pt x="552" y="582"/>
                </a:cubicBezTo>
                <a:cubicBezTo>
                  <a:pt x="540" y="581"/>
                  <a:pt x="530" y="576"/>
                  <a:pt x="523" y="568"/>
                </a:cubicBezTo>
                <a:cubicBezTo>
                  <a:pt x="542" y="554"/>
                  <a:pt x="570" y="530"/>
                  <a:pt x="580" y="506"/>
                </a:cubicBezTo>
                <a:cubicBezTo>
                  <a:pt x="593" y="476"/>
                  <a:pt x="579" y="434"/>
                  <a:pt x="559" y="411"/>
                </a:cubicBezTo>
                <a:cubicBezTo>
                  <a:pt x="551" y="401"/>
                  <a:pt x="541" y="395"/>
                  <a:pt x="532" y="391"/>
                </a:cubicBezTo>
                <a:cubicBezTo>
                  <a:pt x="541" y="382"/>
                  <a:pt x="553" y="377"/>
                  <a:pt x="566" y="378"/>
                </a:cubicBezTo>
                <a:cubicBezTo>
                  <a:pt x="591" y="380"/>
                  <a:pt x="609" y="401"/>
                  <a:pt x="607" y="425"/>
                </a:cubicBezTo>
                <a:close/>
                <a:moveTo>
                  <a:pt x="753" y="387"/>
                </a:moveTo>
                <a:lnTo>
                  <a:pt x="737" y="617"/>
                </a:lnTo>
                <a:cubicBezTo>
                  <a:pt x="737" y="619"/>
                  <a:pt x="736" y="621"/>
                  <a:pt x="737" y="623"/>
                </a:cubicBezTo>
                <a:cubicBezTo>
                  <a:pt x="734" y="629"/>
                  <a:pt x="728" y="632"/>
                  <a:pt x="721" y="632"/>
                </a:cubicBezTo>
                <a:lnTo>
                  <a:pt x="665" y="628"/>
                </a:lnTo>
                <a:cubicBezTo>
                  <a:pt x="661" y="628"/>
                  <a:pt x="657" y="626"/>
                  <a:pt x="654" y="622"/>
                </a:cubicBezTo>
                <a:cubicBezTo>
                  <a:pt x="651" y="619"/>
                  <a:pt x="650" y="615"/>
                  <a:pt x="650" y="611"/>
                </a:cubicBezTo>
                <a:lnTo>
                  <a:pt x="666" y="381"/>
                </a:lnTo>
                <a:cubicBezTo>
                  <a:pt x="667" y="372"/>
                  <a:pt x="674" y="366"/>
                  <a:pt x="682" y="366"/>
                </a:cubicBezTo>
                <a:cubicBezTo>
                  <a:pt x="683" y="366"/>
                  <a:pt x="683" y="366"/>
                  <a:pt x="684" y="366"/>
                </a:cubicBezTo>
                <a:lnTo>
                  <a:pt x="740" y="370"/>
                </a:lnTo>
                <a:cubicBezTo>
                  <a:pt x="747" y="370"/>
                  <a:pt x="752" y="375"/>
                  <a:pt x="754" y="380"/>
                </a:cubicBezTo>
                <a:cubicBezTo>
                  <a:pt x="754" y="383"/>
                  <a:pt x="753" y="385"/>
                  <a:pt x="753" y="387"/>
                </a:cubicBezTo>
                <a:close/>
                <a:moveTo>
                  <a:pt x="935" y="631"/>
                </a:moveTo>
                <a:lnTo>
                  <a:pt x="952" y="401"/>
                </a:lnTo>
                <a:cubicBezTo>
                  <a:pt x="952" y="399"/>
                  <a:pt x="952" y="398"/>
                  <a:pt x="952" y="396"/>
                </a:cubicBezTo>
                <a:cubicBezTo>
                  <a:pt x="953" y="394"/>
                  <a:pt x="954" y="392"/>
                  <a:pt x="956" y="390"/>
                </a:cubicBezTo>
                <a:cubicBezTo>
                  <a:pt x="960" y="387"/>
                  <a:pt x="964" y="386"/>
                  <a:pt x="968" y="386"/>
                </a:cubicBezTo>
                <a:lnTo>
                  <a:pt x="1024" y="390"/>
                </a:lnTo>
                <a:cubicBezTo>
                  <a:pt x="1029" y="391"/>
                  <a:pt x="1033" y="393"/>
                  <a:pt x="1035" y="396"/>
                </a:cubicBezTo>
                <a:cubicBezTo>
                  <a:pt x="1038" y="399"/>
                  <a:pt x="1040" y="403"/>
                  <a:pt x="1039" y="408"/>
                </a:cubicBezTo>
                <a:lnTo>
                  <a:pt x="1023" y="638"/>
                </a:lnTo>
                <a:cubicBezTo>
                  <a:pt x="1022" y="646"/>
                  <a:pt x="1014" y="653"/>
                  <a:pt x="1006" y="652"/>
                </a:cubicBezTo>
                <a:lnTo>
                  <a:pt x="949" y="648"/>
                </a:lnTo>
                <a:cubicBezTo>
                  <a:pt x="945" y="648"/>
                  <a:pt x="941" y="646"/>
                  <a:pt x="938" y="643"/>
                </a:cubicBezTo>
                <a:cubicBezTo>
                  <a:pt x="937" y="641"/>
                  <a:pt x="935" y="639"/>
                  <a:pt x="935" y="637"/>
                </a:cubicBezTo>
                <a:cubicBezTo>
                  <a:pt x="935" y="635"/>
                  <a:pt x="935" y="633"/>
                  <a:pt x="935" y="631"/>
                </a:cubicBezTo>
                <a:lnTo>
                  <a:pt x="793" y="621"/>
                </a:lnTo>
                <a:lnTo>
                  <a:pt x="810" y="391"/>
                </a:lnTo>
                <a:cubicBezTo>
                  <a:pt x="810" y="389"/>
                  <a:pt x="810" y="387"/>
                  <a:pt x="810" y="385"/>
                </a:cubicBezTo>
                <a:cubicBezTo>
                  <a:pt x="813" y="379"/>
                  <a:pt x="819" y="376"/>
                  <a:pt x="825" y="376"/>
                </a:cubicBezTo>
                <a:lnTo>
                  <a:pt x="882" y="380"/>
                </a:lnTo>
                <a:cubicBezTo>
                  <a:pt x="886" y="380"/>
                  <a:pt x="890" y="382"/>
                  <a:pt x="893" y="386"/>
                </a:cubicBezTo>
                <a:cubicBezTo>
                  <a:pt x="894" y="387"/>
                  <a:pt x="896" y="390"/>
                  <a:pt x="896" y="392"/>
                </a:cubicBezTo>
                <a:cubicBezTo>
                  <a:pt x="896" y="394"/>
                  <a:pt x="896" y="395"/>
                  <a:pt x="896" y="397"/>
                </a:cubicBezTo>
                <a:lnTo>
                  <a:pt x="879" y="627"/>
                </a:lnTo>
                <a:cubicBezTo>
                  <a:pt x="879" y="629"/>
                  <a:pt x="879" y="631"/>
                  <a:pt x="879" y="633"/>
                </a:cubicBezTo>
                <a:cubicBezTo>
                  <a:pt x="876" y="639"/>
                  <a:pt x="870" y="643"/>
                  <a:pt x="863" y="642"/>
                </a:cubicBezTo>
                <a:lnTo>
                  <a:pt x="807" y="638"/>
                </a:lnTo>
                <a:cubicBezTo>
                  <a:pt x="802" y="638"/>
                  <a:pt x="799" y="636"/>
                  <a:pt x="796" y="633"/>
                </a:cubicBezTo>
                <a:cubicBezTo>
                  <a:pt x="794" y="631"/>
                  <a:pt x="793" y="629"/>
                  <a:pt x="793" y="628"/>
                </a:cubicBezTo>
                <a:cubicBezTo>
                  <a:pt x="793" y="625"/>
                  <a:pt x="793" y="623"/>
                  <a:pt x="793" y="621"/>
                </a:cubicBezTo>
                <a:close/>
                <a:moveTo>
                  <a:pt x="342" y="649"/>
                </a:moveTo>
                <a:lnTo>
                  <a:pt x="350" y="521"/>
                </a:lnTo>
                <a:lnTo>
                  <a:pt x="513" y="443"/>
                </a:lnTo>
                <a:cubicBezTo>
                  <a:pt x="515" y="445"/>
                  <a:pt x="521" y="450"/>
                  <a:pt x="525" y="460"/>
                </a:cubicBezTo>
                <a:cubicBezTo>
                  <a:pt x="531" y="473"/>
                  <a:pt x="530" y="482"/>
                  <a:pt x="530" y="485"/>
                </a:cubicBezTo>
                <a:cubicBezTo>
                  <a:pt x="527" y="491"/>
                  <a:pt x="513" y="508"/>
                  <a:pt x="485" y="527"/>
                </a:cubicBezTo>
                <a:cubicBezTo>
                  <a:pt x="460" y="545"/>
                  <a:pt x="438" y="555"/>
                  <a:pt x="429" y="556"/>
                </a:cubicBezTo>
                <a:cubicBezTo>
                  <a:pt x="414" y="559"/>
                  <a:pt x="403" y="572"/>
                  <a:pt x="405" y="588"/>
                </a:cubicBezTo>
                <a:lnTo>
                  <a:pt x="422" y="712"/>
                </a:lnTo>
                <a:cubicBezTo>
                  <a:pt x="424" y="726"/>
                  <a:pt x="436" y="736"/>
                  <a:pt x="449" y="736"/>
                </a:cubicBezTo>
                <a:cubicBezTo>
                  <a:pt x="451" y="736"/>
                  <a:pt x="452" y="736"/>
                  <a:pt x="453" y="736"/>
                </a:cubicBezTo>
                <a:cubicBezTo>
                  <a:pt x="468" y="734"/>
                  <a:pt x="479" y="720"/>
                  <a:pt x="477" y="705"/>
                </a:cubicBezTo>
                <a:lnTo>
                  <a:pt x="463" y="603"/>
                </a:lnTo>
                <a:cubicBezTo>
                  <a:pt x="467" y="601"/>
                  <a:pt x="471" y="600"/>
                  <a:pt x="475" y="598"/>
                </a:cubicBezTo>
                <a:cubicBezTo>
                  <a:pt x="492" y="620"/>
                  <a:pt x="519" y="635"/>
                  <a:pt x="548" y="637"/>
                </a:cubicBezTo>
                <a:cubicBezTo>
                  <a:pt x="550" y="637"/>
                  <a:pt x="552" y="637"/>
                  <a:pt x="555" y="637"/>
                </a:cubicBezTo>
                <a:cubicBezTo>
                  <a:pt x="570" y="637"/>
                  <a:pt x="584" y="634"/>
                  <a:pt x="597" y="628"/>
                </a:cubicBezTo>
                <a:cubicBezTo>
                  <a:pt x="603" y="658"/>
                  <a:pt x="629" y="681"/>
                  <a:pt x="661" y="683"/>
                </a:cubicBezTo>
                <a:lnTo>
                  <a:pt x="717" y="687"/>
                </a:lnTo>
                <a:cubicBezTo>
                  <a:pt x="719" y="687"/>
                  <a:pt x="721" y="687"/>
                  <a:pt x="723" y="687"/>
                </a:cubicBezTo>
                <a:cubicBezTo>
                  <a:pt x="737" y="687"/>
                  <a:pt x="750" y="683"/>
                  <a:pt x="761" y="676"/>
                </a:cubicBezTo>
                <a:cubicBezTo>
                  <a:pt x="772" y="686"/>
                  <a:pt x="787" y="692"/>
                  <a:pt x="803" y="693"/>
                </a:cubicBezTo>
                <a:lnTo>
                  <a:pt x="859" y="697"/>
                </a:lnTo>
                <a:cubicBezTo>
                  <a:pt x="861" y="697"/>
                  <a:pt x="863" y="697"/>
                  <a:pt x="864" y="697"/>
                </a:cubicBezTo>
                <a:cubicBezTo>
                  <a:pt x="879" y="697"/>
                  <a:pt x="892" y="693"/>
                  <a:pt x="903" y="686"/>
                </a:cubicBezTo>
                <a:cubicBezTo>
                  <a:pt x="915" y="696"/>
                  <a:pt x="929" y="702"/>
                  <a:pt x="945" y="703"/>
                </a:cubicBezTo>
                <a:lnTo>
                  <a:pt x="1002" y="707"/>
                </a:lnTo>
                <a:cubicBezTo>
                  <a:pt x="1003" y="708"/>
                  <a:pt x="1005" y="708"/>
                  <a:pt x="1007" y="708"/>
                </a:cubicBezTo>
                <a:cubicBezTo>
                  <a:pt x="1011" y="708"/>
                  <a:pt x="1014" y="707"/>
                  <a:pt x="1018" y="707"/>
                </a:cubicBezTo>
                <a:cubicBezTo>
                  <a:pt x="1000" y="806"/>
                  <a:pt x="956" y="934"/>
                  <a:pt x="932" y="997"/>
                </a:cubicBezTo>
                <a:lnTo>
                  <a:pt x="534" y="991"/>
                </a:lnTo>
                <a:lnTo>
                  <a:pt x="529" y="937"/>
                </a:lnTo>
                <a:cubicBezTo>
                  <a:pt x="529" y="937"/>
                  <a:pt x="529" y="936"/>
                  <a:pt x="528" y="935"/>
                </a:cubicBezTo>
                <a:cubicBezTo>
                  <a:pt x="528" y="934"/>
                  <a:pt x="528" y="934"/>
                  <a:pt x="528" y="934"/>
                </a:cubicBezTo>
                <a:cubicBezTo>
                  <a:pt x="528" y="933"/>
                  <a:pt x="528" y="933"/>
                  <a:pt x="528" y="932"/>
                </a:cubicBezTo>
                <a:lnTo>
                  <a:pt x="527" y="931"/>
                </a:lnTo>
                <a:cubicBezTo>
                  <a:pt x="527" y="930"/>
                  <a:pt x="527" y="930"/>
                  <a:pt x="527" y="930"/>
                </a:cubicBezTo>
                <a:cubicBezTo>
                  <a:pt x="527" y="929"/>
                  <a:pt x="526" y="929"/>
                  <a:pt x="526" y="928"/>
                </a:cubicBezTo>
                <a:lnTo>
                  <a:pt x="526" y="927"/>
                </a:lnTo>
                <a:cubicBezTo>
                  <a:pt x="525" y="927"/>
                  <a:pt x="525" y="926"/>
                  <a:pt x="525" y="926"/>
                </a:cubicBezTo>
                <a:cubicBezTo>
                  <a:pt x="525" y="926"/>
                  <a:pt x="525" y="925"/>
                  <a:pt x="524" y="925"/>
                </a:cubicBezTo>
                <a:cubicBezTo>
                  <a:pt x="524" y="924"/>
                  <a:pt x="524" y="924"/>
                  <a:pt x="523" y="924"/>
                </a:cubicBezTo>
                <a:cubicBezTo>
                  <a:pt x="523" y="923"/>
                  <a:pt x="523" y="923"/>
                  <a:pt x="523" y="923"/>
                </a:cubicBezTo>
                <a:cubicBezTo>
                  <a:pt x="522" y="922"/>
                  <a:pt x="522" y="922"/>
                  <a:pt x="522" y="922"/>
                </a:cubicBezTo>
                <a:cubicBezTo>
                  <a:pt x="521" y="921"/>
                  <a:pt x="521" y="921"/>
                  <a:pt x="521" y="921"/>
                </a:cubicBezTo>
                <a:cubicBezTo>
                  <a:pt x="520" y="919"/>
                  <a:pt x="518" y="918"/>
                  <a:pt x="516" y="917"/>
                </a:cubicBezTo>
                <a:lnTo>
                  <a:pt x="355" y="810"/>
                </a:lnTo>
                <a:cubicBezTo>
                  <a:pt x="351" y="782"/>
                  <a:pt x="341" y="707"/>
                  <a:pt x="342" y="649"/>
                </a:cubicBezTo>
                <a:close/>
                <a:moveTo>
                  <a:pt x="898" y="1159"/>
                </a:moveTo>
                <a:lnTo>
                  <a:pt x="896" y="1159"/>
                </a:lnTo>
                <a:cubicBezTo>
                  <a:pt x="848" y="1179"/>
                  <a:pt x="816" y="1225"/>
                  <a:pt x="816" y="1277"/>
                </a:cubicBezTo>
                <a:cubicBezTo>
                  <a:pt x="816" y="1317"/>
                  <a:pt x="784" y="1349"/>
                  <a:pt x="744" y="1349"/>
                </a:cubicBezTo>
                <a:lnTo>
                  <a:pt x="683" y="1349"/>
                </a:lnTo>
                <a:cubicBezTo>
                  <a:pt x="644" y="1349"/>
                  <a:pt x="611" y="1317"/>
                  <a:pt x="611" y="1277"/>
                </a:cubicBezTo>
                <a:cubicBezTo>
                  <a:pt x="611" y="1275"/>
                  <a:pt x="611" y="1273"/>
                  <a:pt x="610" y="1270"/>
                </a:cubicBezTo>
                <a:cubicBezTo>
                  <a:pt x="607" y="1221"/>
                  <a:pt x="576" y="1178"/>
                  <a:pt x="530" y="1160"/>
                </a:cubicBezTo>
                <a:lnTo>
                  <a:pt x="528" y="1159"/>
                </a:lnTo>
                <a:cubicBezTo>
                  <a:pt x="505" y="1150"/>
                  <a:pt x="479" y="1148"/>
                  <a:pt x="455" y="1152"/>
                </a:cubicBezTo>
                <a:lnTo>
                  <a:pt x="459" y="1096"/>
                </a:lnTo>
                <a:lnTo>
                  <a:pt x="459" y="1095"/>
                </a:lnTo>
                <a:cubicBezTo>
                  <a:pt x="459" y="1081"/>
                  <a:pt x="464" y="1069"/>
                  <a:pt x="474" y="1060"/>
                </a:cubicBezTo>
                <a:cubicBezTo>
                  <a:pt x="483" y="1051"/>
                  <a:pt x="496" y="1046"/>
                  <a:pt x="509" y="1046"/>
                </a:cubicBezTo>
                <a:lnTo>
                  <a:pt x="933" y="1052"/>
                </a:lnTo>
                <a:cubicBezTo>
                  <a:pt x="960" y="1053"/>
                  <a:pt x="982" y="1075"/>
                  <a:pt x="982" y="1101"/>
                </a:cubicBezTo>
                <a:lnTo>
                  <a:pt x="978" y="1153"/>
                </a:lnTo>
                <a:cubicBezTo>
                  <a:pt x="952" y="1146"/>
                  <a:pt x="924" y="1148"/>
                  <a:pt x="898" y="1159"/>
                </a:cubicBezTo>
                <a:close/>
                <a:moveTo>
                  <a:pt x="1300" y="560"/>
                </a:moveTo>
                <a:lnTo>
                  <a:pt x="1293" y="560"/>
                </a:lnTo>
                <a:cubicBezTo>
                  <a:pt x="1263" y="560"/>
                  <a:pt x="1236" y="541"/>
                  <a:pt x="1226" y="513"/>
                </a:cubicBezTo>
                <a:cubicBezTo>
                  <a:pt x="1224" y="507"/>
                  <a:pt x="1221" y="502"/>
                  <a:pt x="1219" y="496"/>
                </a:cubicBezTo>
                <a:cubicBezTo>
                  <a:pt x="1208" y="470"/>
                  <a:pt x="1214" y="439"/>
                  <a:pt x="1234" y="419"/>
                </a:cubicBezTo>
                <a:cubicBezTo>
                  <a:pt x="1234" y="418"/>
                  <a:pt x="1234" y="418"/>
                  <a:pt x="1235" y="418"/>
                </a:cubicBezTo>
                <a:lnTo>
                  <a:pt x="1243" y="409"/>
                </a:lnTo>
                <a:cubicBezTo>
                  <a:pt x="1292" y="359"/>
                  <a:pt x="1291" y="279"/>
                  <a:pt x="1242" y="230"/>
                </a:cubicBezTo>
                <a:lnTo>
                  <a:pt x="1199" y="187"/>
                </a:lnTo>
                <a:cubicBezTo>
                  <a:pt x="1150" y="137"/>
                  <a:pt x="1069" y="137"/>
                  <a:pt x="1020" y="186"/>
                </a:cubicBezTo>
                <a:lnTo>
                  <a:pt x="1017" y="189"/>
                </a:lnTo>
                <a:cubicBezTo>
                  <a:pt x="996" y="210"/>
                  <a:pt x="964" y="216"/>
                  <a:pt x="936" y="203"/>
                </a:cubicBezTo>
                <a:cubicBezTo>
                  <a:pt x="929" y="200"/>
                  <a:pt x="922" y="197"/>
                  <a:pt x="915" y="194"/>
                </a:cubicBezTo>
                <a:cubicBezTo>
                  <a:pt x="887" y="183"/>
                  <a:pt x="869" y="157"/>
                  <a:pt x="869" y="128"/>
                </a:cubicBezTo>
                <a:cubicBezTo>
                  <a:pt x="869" y="126"/>
                  <a:pt x="869" y="125"/>
                  <a:pt x="869" y="123"/>
                </a:cubicBezTo>
                <a:cubicBezTo>
                  <a:pt x="867" y="55"/>
                  <a:pt x="811" y="0"/>
                  <a:pt x="742" y="0"/>
                </a:cubicBezTo>
                <a:lnTo>
                  <a:pt x="681" y="0"/>
                </a:lnTo>
                <a:cubicBezTo>
                  <a:pt x="611" y="0"/>
                  <a:pt x="554" y="56"/>
                  <a:pt x="554" y="126"/>
                </a:cubicBezTo>
                <a:lnTo>
                  <a:pt x="554" y="127"/>
                </a:lnTo>
                <a:cubicBezTo>
                  <a:pt x="553" y="127"/>
                  <a:pt x="553" y="128"/>
                  <a:pt x="553" y="128"/>
                </a:cubicBezTo>
                <a:cubicBezTo>
                  <a:pt x="553" y="158"/>
                  <a:pt x="536" y="184"/>
                  <a:pt x="508" y="195"/>
                </a:cubicBezTo>
                <a:cubicBezTo>
                  <a:pt x="501" y="198"/>
                  <a:pt x="494" y="201"/>
                  <a:pt x="487" y="204"/>
                </a:cubicBezTo>
                <a:cubicBezTo>
                  <a:pt x="459" y="217"/>
                  <a:pt x="427" y="211"/>
                  <a:pt x="406" y="190"/>
                </a:cubicBezTo>
                <a:cubicBezTo>
                  <a:pt x="405" y="189"/>
                  <a:pt x="404" y="188"/>
                  <a:pt x="402" y="187"/>
                </a:cubicBezTo>
                <a:cubicBezTo>
                  <a:pt x="352" y="142"/>
                  <a:pt x="275" y="143"/>
                  <a:pt x="227" y="191"/>
                </a:cubicBezTo>
                <a:lnTo>
                  <a:pt x="183" y="234"/>
                </a:lnTo>
                <a:cubicBezTo>
                  <a:pt x="134" y="284"/>
                  <a:pt x="134" y="364"/>
                  <a:pt x="183" y="414"/>
                </a:cubicBezTo>
                <a:lnTo>
                  <a:pt x="189" y="420"/>
                </a:lnTo>
                <a:lnTo>
                  <a:pt x="190" y="420"/>
                </a:lnTo>
                <a:cubicBezTo>
                  <a:pt x="210" y="441"/>
                  <a:pt x="216" y="471"/>
                  <a:pt x="205" y="498"/>
                </a:cubicBezTo>
                <a:cubicBezTo>
                  <a:pt x="203" y="503"/>
                  <a:pt x="200" y="509"/>
                  <a:pt x="198" y="515"/>
                </a:cubicBezTo>
                <a:cubicBezTo>
                  <a:pt x="188" y="543"/>
                  <a:pt x="161" y="561"/>
                  <a:pt x="131" y="561"/>
                </a:cubicBezTo>
                <a:cubicBezTo>
                  <a:pt x="131" y="561"/>
                  <a:pt x="130" y="561"/>
                  <a:pt x="129" y="562"/>
                </a:cubicBezTo>
                <a:lnTo>
                  <a:pt x="126" y="562"/>
                </a:lnTo>
                <a:cubicBezTo>
                  <a:pt x="57" y="563"/>
                  <a:pt x="0" y="620"/>
                  <a:pt x="0" y="689"/>
                </a:cubicBezTo>
                <a:lnTo>
                  <a:pt x="0" y="750"/>
                </a:lnTo>
                <a:cubicBezTo>
                  <a:pt x="0" y="820"/>
                  <a:pt x="57" y="877"/>
                  <a:pt x="127" y="877"/>
                </a:cubicBezTo>
                <a:lnTo>
                  <a:pt x="144" y="877"/>
                </a:lnTo>
                <a:cubicBezTo>
                  <a:pt x="173" y="877"/>
                  <a:pt x="199" y="894"/>
                  <a:pt x="210" y="920"/>
                </a:cubicBezTo>
                <a:cubicBezTo>
                  <a:pt x="211" y="923"/>
                  <a:pt x="212" y="926"/>
                  <a:pt x="214" y="928"/>
                </a:cubicBezTo>
                <a:cubicBezTo>
                  <a:pt x="226" y="956"/>
                  <a:pt x="221" y="988"/>
                  <a:pt x="199" y="1009"/>
                </a:cubicBezTo>
                <a:cubicBezTo>
                  <a:pt x="198" y="1011"/>
                  <a:pt x="196" y="1012"/>
                  <a:pt x="195" y="1014"/>
                </a:cubicBezTo>
                <a:cubicBezTo>
                  <a:pt x="153" y="1064"/>
                  <a:pt x="155" y="1140"/>
                  <a:pt x="202" y="1187"/>
                </a:cubicBezTo>
                <a:lnTo>
                  <a:pt x="245" y="1230"/>
                </a:lnTo>
                <a:cubicBezTo>
                  <a:pt x="295" y="1280"/>
                  <a:pt x="375" y="1280"/>
                  <a:pt x="425" y="1231"/>
                </a:cubicBezTo>
                <a:lnTo>
                  <a:pt x="429" y="1226"/>
                </a:lnTo>
                <a:cubicBezTo>
                  <a:pt x="450" y="1206"/>
                  <a:pt x="481" y="1199"/>
                  <a:pt x="508" y="1210"/>
                </a:cubicBezTo>
                <a:lnTo>
                  <a:pt x="509" y="1211"/>
                </a:lnTo>
                <a:cubicBezTo>
                  <a:pt x="537" y="1222"/>
                  <a:pt x="555" y="1248"/>
                  <a:pt x="555" y="1278"/>
                </a:cubicBezTo>
                <a:cubicBezTo>
                  <a:pt x="555" y="1280"/>
                  <a:pt x="556" y="1283"/>
                  <a:pt x="556" y="1285"/>
                </a:cubicBezTo>
                <a:cubicBezTo>
                  <a:pt x="560" y="1351"/>
                  <a:pt x="616" y="1404"/>
                  <a:pt x="683" y="1404"/>
                </a:cubicBezTo>
                <a:lnTo>
                  <a:pt x="744" y="1404"/>
                </a:lnTo>
                <a:cubicBezTo>
                  <a:pt x="814" y="1404"/>
                  <a:pt x="871" y="1347"/>
                  <a:pt x="871" y="1277"/>
                </a:cubicBezTo>
                <a:cubicBezTo>
                  <a:pt x="871" y="1248"/>
                  <a:pt x="889" y="1222"/>
                  <a:pt x="917" y="1210"/>
                </a:cubicBezTo>
                <a:lnTo>
                  <a:pt x="918" y="1210"/>
                </a:lnTo>
                <a:cubicBezTo>
                  <a:pt x="938" y="1202"/>
                  <a:pt x="960" y="1203"/>
                  <a:pt x="978" y="1212"/>
                </a:cubicBezTo>
                <a:cubicBezTo>
                  <a:pt x="982" y="1220"/>
                  <a:pt x="989" y="1225"/>
                  <a:pt x="999" y="1227"/>
                </a:cubicBezTo>
                <a:cubicBezTo>
                  <a:pt x="999" y="1227"/>
                  <a:pt x="1000" y="1228"/>
                  <a:pt x="1001" y="1229"/>
                </a:cubicBezTo>
                <a:cubicBezTo>
                  <a:pt x="1051" y="1274"/>
                  <a:pt x="1129" y="1272"/>
                  <a:pt x="1177" y="1224"/>
                </a:cubicBezTo>
                <a:lnTo>
                  <a:pt x="1220" y="1181"/>
                </a:lnTo>
                <a:cubicBezTo>
                  <a:pt x="1265" y="1136"/>
                  <a:pt x="1269" y="1064"/>
                  <a:pt x="1231" y="1014"/>
                </a:cubicBezTo>
                <a:cubicBezTo>
                  <a:pt x="1230" y="1012"/>
                  <a:pt x="1228" y="1010"/>
                  <a:pt x="1226" y="1008"/>
                </a:cubicBezTo>
                <a:cubicBezTo>
                  <a:pt x="1205" y="986"/>
                  <a:pt x="1199" y="954"/>
                  <a:pt x="1212" y="927"/>
                </a:cubicBezTo>
                <a:cubicBezTo>
                  <a:pt x="1213" y="924"/>
                  <a:pt x="1214" y="921"/>
                  <a:pt x="1215" y="919"/>
                </a:cubicBezTo>
                <a:cubicBezTo>
                  <a:pt x="1226" y="893"/>
                  <a:pt x="1252" y="876"/>
                  <a:pt x="1281" y="876"/>
                </a:cubicBezTo>
                <a:lnTo>
                  <a:pt x="1300" y="875"/>
                </a:lnTo>
                <a:cubicBezTo>
                  <a:pt x="1370" y="874"/>
                  <a:pt x="1426" y="817"/>
                  <a:pt x="1426" y="748"/>
                </a:cubicBezTo>
                <a:lnTo>
                  <a:pt x="1426" y="687"/>
                </a:lnTo>
                <a:cubicBezTo>
                  <a:pt x="1426" y="617"/>
                  <a:pt x="1370" y="560"/>
                  <a:pt x="1300" y="560"/>
                </a:cubicBezTo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Arial Unicode MS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6384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749A10-439F-2BCD-A920-3A9E1E7C04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Cel pracy i pytania badawcze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00F5146-7742-8E59-B46E-36F25394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9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EEE8EE7-4DAE-FA95-037A-470D56DCC9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0999" y="1190626"/>
            <a:ext cx="11429999" cy="1028700"/>
          </a:xfrm>
        </p:spPr>
        <p:txBody>
          <a:bodyPr/>
          <a:lstStyle/>
          <a:p>
            <a:r>
              <a:rPr lang="pl-PL" dirty="0"/>
              <a:t>Celem jest diagnoza gotowości, praktyk i barier </a:t>
            </a:r>
            <a:r>
              <a:rPr lang="pl-PL" dirty="0" err="1"/>
              <a:t>ekoprojektowania</a:t>
            </a:r>
            <a:r>
              <a:rPr lang="pl-PL" dirty="0"/>
              <a:t> w przedsiębiorstwach Małopolski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1E4A6DF9-E5FF-A7CB-D431-323BC44E7CC2}"/>
              </a:ext>
            </a:extLst>
          </p:cNvPr>
          <p:cNvSpPr/>
          <p:nvPr/>
        </p:nvSpPr>
        <p:spPr>
          <a:xfrm>
            <a:off x="380999" y="2152651"/>
            <a:ext cx="4676776" cy="35761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200" b="1" dirty="0">
                <a:solidFill>
                  <a:srgbClr val="2E7424"/>
                </a:solidFill>
              </a:rPr>
              <a:t>Cel główny:</a:t>
            </a:r>
          </a:p>
          <a:p>
            <a:pPr>
              <a:spcBef>
                <a:spcPts val="600"/>
              </a:spcBef>
            </a:pPr>
            <a:r>
              <a:rPr lang="pl-PL" dirty="0">
                <a:solidFill>
                  <a:srgbClr val="2E7424"/>
                </a:solidFill>
              </a:rPr>
              <a:t>Ocenić, w jakim stopniu przedsiębiorstwa w Małopolsce znają, stosują i planują wdrażać </a:t>
            </a:r>
            <a:r>
              <a:rPr lang="pl-PL" dirty="0" err="1">
                <a:solidFill>
                  <a:srgbClr val="2E7424"/>
                </a:solidFill>
              </a:rPr>
              <a:t>ekoprojektowanie</a:t>
            </a:r>
            <a:r>
              <a:rPr lang="pl-PL" dirty="0">
                <a:solidFill>
                  <a:srgbClr val="2E7424"/>
                </a:solidFill>
              </a:rPr>
              <a:t> jako element gospodarki o obiegu zamkniętym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9E62F83-6A5C-3676-B5B4-20AFA4910AE7}"/>
              </a:ext>
            </a:extLst>
          </p:cNvPr>
          <p:cNvSpPr/>
          <p:nvPr/>
        </p:nvSpPr>
        <p:spPr>
          <a:xfrm>
            <a:off x="5930900" y="2279650"/>
            <a:ext cx="5410200" cy="5693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pl-PL" dirty="0"/>
              <a:t>Jaki jest aktualny poziom świadomości praktyk </a:t>
            </a:r>
            <a:r>
              <a:rPr lang="pl-PL" dirty="0" err="1"/>
              <a:t>ekoprojektowania</a:t>
            </a:r>
            <a:r>
              <a:rPr lang="pl-PL" dirty="0"/>
              <a:t>?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69367573-654D-FC96-F6ED-BFC1A50D883B}"/>
              </a:ext>
            </a:extLst>
          </p:cNvPr>
          <p:cNvSpPr/>
          <p:nvPr/>
        </p:nvSpPr>
        <p:spPr>
          <a:xfrm>
            <a:off x="5267325" y="2152651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AD54F814-8077-C427-4EFF-D4D675084A35}"/>
              </a:ext>
            </a:extLst>
          </p:cNvPr>
          <p:cNvSpPr/>
          <p:nvPr/>
        </p:nvSpPr>
        <p:spPr>
          <a:xfrm>
            <a:off x="5325304" y="2212975"/>
            <a:ext cx="714375" cy="71437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3F48BA5-ED1F-8384-BF8C-A30E1A1F3B81}"/>
              </a:ext>
            </a:extLst>
          </p:cNvPr>
          <p:cNvSpPr/>
          <p:nvPr/>
        </p:nvSpPr>
        <p:spPr>
          <a:xfrm>
            <a:off x="5930900" y="3214165"/>
            <a:ext cx="5410200" cy="5693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pl-PL" dirty="0"/>
              <a:t>Które bariery najbardziej ograniczają wdrażanie rozwiązań GOZ?</a:t>
            </a: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98F92BCC-1CEB-8EF9-DA03-C4A084B4936A}"/>
              </a:ext>
            </a:extLst>
          </p:cNvPr>
          <p:cNvSpPr/>
          <p:nvPr/>
        </p:nvSpPr>
        <p:spPr>
          <a:xfrm>
            <a:off x="5267325" y="3087166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35E9EB43-79A9-CE28-C0A3-71E971704C70}"/>
              </a:ext>
            </a:extLst>
          </p:cNvPr>
          <p:cNvSpPr/>
          <p:nvPr/>
        </p:nvSpPr>
        <p:spPr>
          <a:xfrm>
            <a:off x="5325304" y="3147490"/>
            <a:ext cx="714375" cy="71437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6B45F207-4DA3-2A92-8690-3D70E98B8E56}"/>
              </a:ext>
            </a:extLst>
          </p:cNvPr>
          <p:cNvSpPr/>
          <p:nvPr/>
        </p:nvSpPr>
        <p:spPr>
          <a:xfrm>
            <a:off x="5930900" y="4146550"/>
            <a:ext cx="5410200" cy="5693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pl-PL" dirty="0"/>
              <a:t>Czy występują różnice pomiędzy B2B i B2C oraz według wielkości firmy?</a:t>
            </a:r>
          </a:p>
        </p:txBody>
      </p:sp>
      <p:sp>
        <p:nvSpPr>
          <p:cNvPr id="18" name="Owal 17">
            <a:extLst>
              <a:ext uri="{FF2B5EF4-FFF2-40B4-BE49-F238E27FC236}">
                <a16:creationId xmlns:a16="http://schemas.microsoft.com/office/drawing/2014/main" id="{9C54DF05-9E82-F876-EC38-56901759A71C}"/>
              </a:ext>
            </a:extLst>
          </p:cNvPr>
          <p:cNvSpPr/>
          <p:nvPr/>
        </p:nvSpPr>
        <p:spPr>
          <a:xfrm>
            <a:off x="5267325" y="4019551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E7B8200C-5F10-DC7E-9F0D-866B8B85FCE1}"/>
              </a:ext>
            </a:extLst>
          </p:cNvPr>
          <p:cNvSpPr/>
          <p:nvPr/>
        </p:nvSpPr>
        <p:spPr>
          <a:xfrm>
            <a:off x="5325304" y="4079875"/>
            <a:ext cx="714375" cy="71437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8F05A896-15D8-B65F-EA57-3DB42C57E35A}"/>
              </a:ext>
            </a:extLst>
          </p:cNvPr>
          <p:cNvSpPr/>
          <p:nvPr/>
        </p:nvSpPr>
        <p:spPr>
          <a:xfrm>
            <a:off x="5930900" y="5081065"/>
            <a:ext cx="5410200" cy="5693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pl-PL" dirty="0"/>
              <a:t>Jakie formy wsparcia publicznego i organizacyjnego są najbardziej potrzebne?</a:t>
            </a:r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E41383B3-02D0-88FB-5222-CD4973095BEA}"/>
              </a:ext>
            </a:extLst>
          </p:cNvPr>
          <p:cNvSpPr/>
          <p:nvPr/>
        </p:nvSpPr>
        <p:spPr>
          <a:xfrm>
            <a:off x="5267325" y="4954066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9C698304-64B7-BED5-C5EF-D20265427E30}"/>
              </a:ext>
            </a:extLst>
          </p:cNvPr>
          <p:cNvSpPr/>
          <p:nvPr/>
        </p:nvSpPr>
        <p:spPr>
          <a:xfrm>
            <a:off x="5325304" y="5014390"/>
            <a:ext cx="714375" cy="71437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1A4D11E0-F49E-9C7D-2257-1452706065EE}"/>
              </a:ext>
            </a:extLst>
          </p:cNvPr>
          <p:cNvSpPr txBox="1"/>
          <p:nvPr/>
        </p:nvSpPr>
        <p:spPr>
          <a:xfrm>
            <a:off x="5412998" y="2300995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P1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99659356-A94E-B144-FFDE-15072A5A8EFE}"/>
              </a:ext>
            </a:extLst>
          </p:cNvPr>
          <p:cNvSpPr txBox="1"/>
          <p:nvPr/>
        </p:nvSpPr>
        <p:spPr>
          <a:xfrm>
            <a:off x="5412998" y="3252441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P2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08F9A279-2046-EA65-3A09-F85B6691B66E}"/>
              </a:ext>
            </a:extLst>
          </p:cNvPr>
          <p:cNvSpPr txBox="1"/>
          <p:nvPr/>
        </p:nvSpPr>
        <p:spPr>
          <a:xfrm>
            <a:off x="5412997" y="4194883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P3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5F96DEE1-4A24-21D0-B7EF-952830D5ED24}"/>
              </a:ext>
            </a:extLst>
          </p:cNvPr>
          <p:cNvSpPr txBox="1"/>
          <p:nvPr/>
        </p:nvSpPr>
        <p:spPr>
          <a:xfrm>
            <a:off x="5412998" y="5157245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P4</a:t>
            </a:r>
          </a:p>
        </p:txBody>
      </p:sp>
    </p:spTree>
    <p:extLst>
      <p:ext uri="{BB962C8B-B14F-4D97-AF65-F5344CB8AC3E}">
        <p14:creationId xmlns:p14="http://schemas.microsoft.com/office/powerpoint/2010/main" val="340234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6A4788-49E8-8CFE-590E-66527F8706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Model koncepcyjny badania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F571F80-4E61-72A4-BC87-574BCFA8C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10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A2DE09F-0F85-D467-BA87-A209DBCDA45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0999" y="942975"/>
            <a:ext cx="11429999" cy="1419225"/>
          </a:xfrm>
        </p:spPr>
        <p:txBody>
          <a:bodyPr/>
          <a:lstStyle/>
          <a:p>
            <a:r>
              <a:rPr lang="pl-PL" dirty="0"/>
              <a:t>Badanie łączy presję zewnętrzną, zasoby firmy i realną gotowość do wdrożenia</a:t>
            </a:r>
          </a:p>
        </p:txBody>
      </p:sp>
      <p:sp>
        <p:nvSpPr>
          <p:cNvPr id="45" name="Freeform 2">
            <a:extLst>
              <a:ext uri="{FF2B5EF4-FFF2-40B4-BE49-F238E27FC236}">
                <a16:creationId xmlns:a16="http://schemas.microsoft.com/office/drawing/2014/main" id="{94B30393-992B-04BF-F69C-6C1A28AC5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4910" y="4313362"/>
            <a:ext cx="1227671" cy="1227670"/>
          </a:xfrm>
          <a:custGeom>
            <a:avLst/>
            <a:gdLst>
              <a:gd name="T0" fmla="*/ 984 w 1969"/>
              <a:gd name="T1" fmla="*/ 102 h 1969"/>
              <a:gd name="T2" fmla="*/ 984 w 1969"/>
              <a:gd name="T3" fmla="*/ 102 h 1969"/>
              <a:gd name="T4" fmla="*/ 102 w 1969"/>
              <a:gd name="T5" fmla="*/ 984 h 1969"/>
              <a:gd name="T6" fmla="*/ 102 w 1969"/>
              <a:gd name="T7" fmla="*/ 984 h 1969"/>
              <a:gd name="T8" fmla="*/ 984 w 1969"/>
              <a:gd name="T9" fmla="*/ 1866 h 1969"/>
              <a:gd name="T10" fmla="*/ 984 w 1969"/>
              <a:gd name="T11" fmla="*/ 1866 h 1969"/>
              <a:gd name="T12" fmla="*/ 1866 w 1969"/>
              <a:gd name="T13" fmla="*/ 984 h 1969"/>
              <a:gd name="T14" fmla="*/ 1866 w 1969"/>
              <a:gd name="T15" fmla="*/ 984 h 1969"/>
              <a:gd name="T16" fmla="*/ 984 w 1969"/>
              <a:gd name="T17" fmla="*/ 102 h 1969"/>
              <a:gd name="T18" fmla="*/ 984 w 1969"/>
              <a:gd name="T19" fmla="*/ 1968 h 1969"/>
              <a:gd name="T20" fmla="*/ 984 w 1969"/>
              <a:gd name="T21" fmla="*/ 1968 h 1969"/>
              <a:gd name="T22" fmla="*/ 0 w 1969"/>
              <a:gd name="T23" fmla="*/ 984 h 1969"/>
              <a:gd name="T24" fmla="*/ 0 w 1969"/>
              <a:gd name="T25" fmla="*/ 984 h 1969"/>
              <a:gd name="T26" fmla="*/ 984 w 1969"/>
              <a:gd name="T27" fmla="*/ 0 h 1969"/>
              <a:gd name="T28" fmla="*/ 984 w 1969"/>
              <a:gd name="T29" fmla="*/ 0 h 1969"/>
              <a:gd name="T30" fmla="*/ 1968 w 1969"/>
              <a:gd name="T31" fmla="*/ 984 h 1969"/>
              <a:gd name="T32" fmla="*/ 1968 w 1969"/>
              <a:gd name="T33" fmla="*/ 984 h 1969"/>
              <a:gd name="T34" fmla="*/ 984 w 1969"/>
              <a:gd name="T35" fmla="*/ 1968 h 1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69" h="1969">
                <a:moveTo>
                  <a:pt x="984" y="102"/>
                </a:moveTo>
                <a:lnTo>
                  <a:pt x="984" y="102"/>
                </a:lnTo>
                <a:cubicBezTo>
                  <a:pt x="498" y="102"/>
                  <a:pt x="102" y="497"/>
                  <a:pt x="102" y="984"/>
                </a:cubicBezTo>
                <a:lnTo>
                  <a:pt x="102" y="984"/>
                </a:lnTo>
                <a:cubicBezTo>
                  <a:pt x="102" y="1470"/>
                  <a:pt x="498" y="1866"/>
                  <a:pt x="984" y="1866"/>
                </a:cubicBezTo>
                <a:lnTo>
                  <a:pt x="984" y="1866"/>
                </a:lnTo>
                <a:cubicBezTo>
                  <a:pt x="1470" y="1866"/>
                  <a:pt x="1866" y="1470"/>
                  <a:pt x="1866" y="984"/>
                </a:cubicBezTo>
                <a:lnTo>
                  <a:pt x="1866" y="984"/>
                </a:lnTo>
                <a:cubicBezTo>
                  <a:pt x="1866" y="497"/>
                  <a:pt x="1470" y="102"/>
                  <a:pt x="984" y="102"/>
                </a:cubicBezTo>
                <a:close/>
                <a:moveTo>
                  <a:pt x="984" y="1968"/>
                </a:moveTo>
                <a:lnTo>
                  <a:pt x="984" y="1968"/>
                </a:lnTo>
                <a:cubicBezTo>
                  <a:pt x="441" y="1968"/>
                  <a:pt x="0" y="1526"/>
                  <a:pt x="0" y="984"/>
                </a:cubicBezTo>
                <a:lnTo>
                  <a:pt x="0" y="984"/>
                </a:lnTo>
                <a:cubicBezTo>
                  <a:pt x="0" y="441"/>
                  <a:pt x="441" y="0"/>
                  <a:pt x="984" y="0"/>
                </a:cubicBezTo>
                <a:lnTo>
                  <a:pt x="984" y="0"/>
                </a:lnTo>
                <a:cubicBezTo>
                  <a:pt x="1526" y="0"/>
                  <a:pt x="1968" y="441"/>
                  <a:pt x="1968" y="984"/>
                </a:cubicBezTo>
                <a:lnTo>
                  <a:pt x="1968" y="984"/>
                </a:lnTo>
                <a:cubicBezTo>
                  <a:pt x="1968" y="1526"/>
                  <a:pt x="1526" y="1968"/>
                  <a:pt x="984" y="1968"/>
                </a:cubicBezTo>
                <a:close/>
              </a:path>
            </a:pathLst>
          </a:custGeom>
          <a:solidFill>
            <a:srgbClr val="08909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6" name="Freeform 3">
            <a:extLst>
              <a:ext uri="{FF2B5EF4-FFF2-40B4-BE49-F238E27FC236}">
                <a16:creationId xmlns:a16="http://schemas.microsoft.com/office/drawing/2014/main" id="{85ECAF0D-9573-6E6B-A500-A6B931FA6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4414" y="3854701"/>
            <a:ext cx="63170" cy="488871"/>
          </a:xfrm>
          <a:custGeom>
            <a:avLst/>
            <a:gdLst>
              <a:gd name="T0" fmla="*/ 102 w 103"/>
              <a:gd name="T1" fmla="*/ 785 h 786"/>
              <a:gd name="T2" fmla="*/ 0 w 103"/>
              <a:gd name="T3" fmla="*/ 785 h 786"/>
              <a:gd name="T4" fmla="*/ 0 w 103"/>
              <a:gd name="T5" fmla="*/ 0 h 786"/>
              <a:gd name="T6" fmla="*/ 102 w 103"/>
              <a:gd name="T7" fmla="*/ 0 h 786"/>
              <a:gd name="T8" fmla="*/ 102 w 103"/>
              <a:gd name="T9" fmla="*/ 785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786">
                <a:moveTo>
                  <a:pt x="102" y="785"/>
                </a:moveTo>
                <a:lnTo>
                  <a:pt x="0" y="785"/>
                </a:lnTo>
                <a:lnTo>
                  <a:pt x="0" y="0"/>
                </a:lnTo>
                <a:lnTo>
                  <a:pt x="102" y="0"/>
                </a:lnTo>
                <a:lnTo>
                  <a:pt x="102" y="785"/>
                </a:lnTo>
              </a:path>
            </a:pathLst>
          </a:custGeom>
          <a:solidFill>
            <a:srgbClr val="08909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7" name="Freeform 4">
            <a:extLst>
              <a:ext uri="{FF2B5EF4-FFF2-40B4-BE49-F238E27FC236}">
                <a16:creationId xmlns:a16="http://schemas.microsoft.com/office/drawing/2014/main" id="{3F490A71-1ABC-44D4-9E02-DCA8BD66D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3087" y="1745414"/>
            <a:ext cx="1224925" cy="1227672"/>
          </a:xfrm>
          <a:custGeom>
            <a:avLst/>
            <a:gdLst>
              <a:gd name="T0" fmla="*/ 983 w 1968"/>
              <a:gd name="T1" fmla="*/ 103 h 1970"/>
              <a:gd name="T2" fmla="*/ 983 w 1968"/>
              <a:gd name="T3" fmla="*/ 103 h 1970"/>
              <a:gd name="T4" fmla="*/ 101 w 1968"/>
              <a:gd name="T5" fmla="*/ 985 h 1970"/>
              <a:gd name="T6" fmla="*/ 101 w 1968"/>
              <a:gd name="T7" fmla="*/ 985 h 1970"/>
              <a:gd name="T8" fmla="*/ 983 w 1968"/>
              <a:gd name="T9" fmla="*/ 1866 h 1970"/>
              <a:gd name="T10" fmla="*/ 983 w 1968"/>
              <a:gd name="T11" fmla="*/ 1866 h 1970"/>
              <a:gd name="T12" fmla="*/ 1865 w 1968"/>
              <a:gd name="T13" fmla="*/ 985 h 1970"/>
              <a:gd name="T14" fmla="*/ 1865 w 1968"/>
              <a:gd name="T15" fmla="*/ 985 h 1970"/>
              <a:gd name="T16" fmla="*/ 983 w 1968"/>
              <a:gd name="T17" fmla="*/ 103 h 1970"/>
              <a:gd name="T18" fmla="*/ 983 w 1968"/>
              <a:gd name="T19" fmla="*/ 1969 h 1970"/>
              <a:gd name="T20" fmla="*/ 983 w 1968"/>
              <a:gd name="T21" fmla="*/ 1969 h 1970"/>
              <a:gd name="T22" fmla="*/ 0 w 1968"/>
              <a:gd name="T23" fmla="*/ 985 h 1970"/>
              <a:gd name="T24" fmla="*/ 0 w 1968"/>
              <a:gd name="T25" fmla="*/ 985 h 1970"/>
              <a:gd name="T26" fmla="*/ 983 w 1968"/>
              <a:gd name="T27" fmla="*/ 0 h 1970"/>
              <a:gd name="T28" fmla="*/ 983 w 1968"/>
              <a:gd name="T29" fmla="*/ 0 h 1970"/>
              <a:gd name="T30" fmla="*/ 1967 w 1968"/>
              <a:gd name="T31" fmla="*/ 985 h 1970"/>
              <a:gd name="T32" fmla="*/ 1967 w 1968"/>
              <a:gd name="T33" fmla="*/ 985 h 1970"/>
              <a:gd name="T34" fmla="*/ 983 w 1968"/>
              <a:gd name="T35" fmla="*/ 1969 h 1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68" h="1970">
                <a:moveTo>
                  <a:pt x="983" y="103"/>
                </a:moveTo>
                <a:lnTo>
                  <a:pt x="983" y="103"/>
                </a:lnTo>
                <a:cubicBezTo>
                  <a:pt x="497" y="103"/>
                  <a:pt x="101" y="498"/>
                  <a:pt x="101" y="985"/>
                </a:cubicBezTo>
                <a:lnTo>
                  <a:pt x="101" y="985"/>
                </a:lnTo>
                <a:cubicBezTo>
                  <a:pt x="101" y="1471"/>
                  <a:pt x="497" y="1866"/>
                  <a:pt x="983" y="1866"/>
                </a:cubicBezTo>
                <a:lnTo>
                  <a:pt x="983" y="1866"/>
                </a:lnTo>
                <a:cubicBezTo>
                  <a:pt x="1470" y="1866"/>
                  <a:pt x="1865" y="1471"/>
                  <a:pt x="1865" y="985"/>
                </a:cubicBezTo>
                <a:lnTo>
                  <a:pt x="1865" y="985"/>
                </a:lnTo>
                <a:cubicBezTo>
                  <a:pt x="1865" y="498"/>
                  <a:pt x="1470" y="103"/>
                  <a:pt x="983" y="103"/>
                </a:cubicBezTo>
                <a:close/>
                <a:moveTo>
                  <a:pt x="983" y="1969"/>
                </a:moveTo>
                <a:lnTo>
                  <a:pt x="983" y="1969"/>
                </a:lnTo>
                <a:cubicBezTo>
                  <a:pt x="441" y="1969"/>
                  <a:pt x="0" y="1527"/>
                  <a:pt x="0" y="985"/>
                </a:cubicBezTo>
                <a:lnTo>
                  <a:pt x="0" y="985"/>
                </a:lnTo>
                <a:cubicBezTo>
                  <a:pt x="0" y="442"/>
                  <a:pt x="441" y="0"/>
                  <a:pt x="983" y="0"/>
                </a:cubicBezTo>
                <a:lnTo>
                  <a:pt x="983" y="0"/>
                </a:lnTo>
                <a:cubicBezTo>
                  <a:pt x="1526" y="0"/>
                  <a:pt x="1967" y="442"/>
                  <a:pt x="1967" y="985"/>
                </a:cubicBezTo>
                <a:lnTo>
                  <a:pt x="1967" y="985"/>
                </a:lnTo>
                <a:cubicBezTo>
                  <a:pt x="1967" y="1527"/>
                  <a:pt x="1526" y="1969"/>
                  <a:pt x="983" y="1969"/>
                </a:cubicBezTo>
                <a:close/>
              </a:path>
            </a:pathLst>
          </a:custGeom>
          <a:solidFill>
            <a:srgbClr val="515AA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8" name="Freeform 5">
            <a:extLst>
              <a:ext uri="{FF2B5EF4-FFF2-40B4-BE49-F238E27FC236}">
                <a16:creationId xmlns:a16="http://schemas.microsoft.com/office/drawing/2014/main" id="{61CDC18A-8054-1472-8E8C-6CC530EF9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2591" y="2940128"/>
            <a:ext cx="63170" cy="488871"/>
          </a:xfrm>
          <a:custGeom>
            <a:avLst/>
            <a:gdLst>
              <a:gd name="T0" fmla="*/ 102 w 103"/>
              <a:gd name="T1" fmla="*/ 784 h 785"/>
              <a:gd name="T2" fmla="*/ 0 w 103"/>
              <a:gd name="T3" fmla="*/ 784 h 785"/>
              <a:gd name="T4" fmla="*/ 0 w 103"/>
              <a:gd name="T5" fmla="*/ 0 h 785"/>
              <a:gd name="T6" fmla="*/ 102 w 103"/>
              <a:gd name="T7" fmla="*/ 0 h 785"/>
              <a:gd name="T8" fmla="*/ 102 w 103"/>
              <a:gd name="T9" fmla="*/ 784 h 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785">
                <a:moveTo>
                  <a:pt x="102" y="784"/>
                </a:moveTo>
                <a:lnTo>
                  <a:pt x="0" y="784"/>
                </a:lnTo>
                <a:lnTo>
                  <a:pt x="0" y="0"/>
                </a:lnTo>
                <a:lnTo>
                  <a:pt x="102" y="0"/>
                </a:lnTo>
                <a:lnTo>
                  <a:pt x="102" y="784"/>
                </a:lnTo>
              </a:path>
            </a:pathLst>
          </a:custGeom>
          <a:solidFill>
            <a:srgbClr val="515AA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F83C10A7-1E03-0FEF-6613-0D36A07EA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264" y="4313362"/>
            <a:ext cx="1224925" cy="1227670"/>
          </a:xfrm>
          <a:custGeom>
            <a:avLst/>
            <a:gdLst>
              <a:gd name="T0" fmla="*/ 984 w 1968"/>
              <a:gd name="T1" fmla="*/ 102 h 1969"/>
              <a:gd name="T2" fmla="*/ 984 w 1968"/>
              <a:gd name="T3" fmla="*/ 102 h 1969"/>
              <a:gd name="T4" fmla="*/ 102 w 1968"/>
              <a:gd name="T5" fmla="*/ 984 h 1969"/>
              <a:gd name="T6" fmla="*/ 102 w 1968"/>
              <a:gd name="T7" fmla="*/ 984 h 1969"/>
              <a:gd name="T8" fmla="*/ 984 w 1968"/>
              <a:gd name="T9" fmla="*/ 1866 h 1969"/>
              <a:gd name="T10" fmla="*/ 984 w 1968"/>
              <a:gd name="T11" fmla="*/ 1866 h 1969"/>
              <a:gd name="T12" fmla="*/ 1865 w 1968"/>
              <a:gd name="T13" fmla="*/ 984 h 1969"/>
              <a:gd name="T14" fmla="*/ 1865 w 1968"/>
              <a:gd name="T15" fmla="*/ 984 h 1969"/>
              <a:gd name="T16" fmla="*/ 984 w 1968"/>
              <a:gd name="T17" fmla="*/ 102 h 1969"/>
              <a:gd name="T18" fmla="*/ 984 w 1968"/>
              <a:gd name="T19" fmla="*/ 1968 h 1969"/>
              <a:gd name="T20" fmla="*/ 984 w 1968"/>
              <a:gd name="T21" fmla="*/ 1968 h 1969"/>
              <a:gd name="T22" fmla="*/ 0 w 1968"/>
              <a:gd name="T23" fmla="*/ 984 h 1969"/>
              <a:gd name="T24" fmla="*/ 0 w 1968"/>
              <a:gd name="T25" fmla="*/ 984 h 1969"/>
              <a:gd name="T26" fmla="*/ 984 w 1968"/>
              <a:gd name="T27" fmla="*/ 0 h 1969"/>
              <a:gd name="T28" fmla="*/ 984 w 1968"/>
              <a:gd name="T29" fmla="*/ 0 h 1969"/>
              <a:gd name="T30" fmla="*/ 1967 w 1968"/>
              <a:gd name="T31" fmla="*/ 984 h 1969"/>
              <a:gd name="T32" fmla="*/ 1967 w 1968"/>
              <a:gd name="T33" fmla="*/ 984 h 1969"/>
              <a:gd name="T34" fmla="*/ 984 w 1968"/>
              <a:gd name="T35" fmla="*/ 1968 h 1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68" h="1969">
                <a:moveTo>
                  <a:pt x="984" y="102"/>
                </a:moveTo>
                <a:lnTo>
                  <a:pt x="984" y="102"/>
                </a:lnTo>
                <a:cubicBezTo>
                  <a:pt x="497" y="102"/>
                  <a:pt x="102" y="497"/>
                  <a:pt x="102" y="984"/>
                </a:cubicBezTo>
                <a:lnTo>
                  <a:pt x="102" y="984"/>
                </a:lnTo>
                <a:cubicBezTo>
                  <a:pt x="102" y="1470"/>
                  <a:pt x="497" y="1866"/>
                  <a:pt x="984" y="1866"/>
                </a:cubicBezTo>
                <a:lnTo>
                  <a:pt x="984" y="1866"/>
                </a:lnTo>
                <a:cubicBezTo>
                  <a:pt x="1469" y="1866"/>
                  <a:pt x="1865" y="1470"/>
                  <a:pt x="1865" y="984"/>
                </a:cubicBezTo>
                <a:lnTo>
                  <a:pt x="1865" y="984"/>
                </a:lnTo>
                <a:cubicBezTo>
                  <a:pt x="1865" y="497"/>
                  <a:pt x="1469" y="102"/>
                  <a:pt x="984" y="102"/>
                </a:cubicBezTo>
                <a:close/>
                <a:moveTo>
                  <a:pt x="984" y="1968"/>
                </a:moveTo>
                <a:lnTo>
                  <a:pt x="984" y="1968"/>
                </a:lnTo>
                <a:cubicBezTo>
                  <a:pt x="441" y="1968"/>
                  <a:pt x="0" y="1526"/>
                  <a:pt x="0" y="984"/>
                </a:cubicBezTo>
                <a:lnTo>
                  <a:pt x="0" y="984"/>
                </a:lnTo>
                <a:cubicBezTo>
                  <a:pt x="0" y="441"/>
                  <a:pt x="441" y="0"/>
                  <a:pt x="984" y="0"/>
                </a:cubicBezTo>
                <a:lnTo>
                  <a:pt x="984" y="0"/>
                </a:lnTo>
                <a:cubicBezTo>
                  <a:pt x="1525" y="0"/>
                  <a:pt x="1967" y="441"/>
                  <a:pt x="1967" y="984"/>
                </a:cubicBezTo>
                <a:lnTo>
                  <a:pt x="1967" y="984"/>
                </a:lnTo>
                <a:cubicBezTo>
                  <a:pt x="1967" y="1526"/>
                  <a:pt x="1525" y="1968"/>
                  <a:pt x="984" y="1968"/>
                </a:cubicBezTo>
                <a:close/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E08B1293-A1D0-0327-1E8D-4D396D654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3516" y="3854701"/>
            <a:ext cx="63168" cy="488871"/>
          </a:xfrm>
          <a:custGeom>
            <a:avLst/>
            <a:gdLst>
              <a:gd name="T0" fmla="*/ 101 w 102"/>
              <a:gd name="T1" fmla="*/ 785 h 786"/>
              <a:gd name="T2" fmla="*/ 0 w 102"/>
              <a:gd name="T3" fmla="*/ 785 h 786"/>
              <a:gd name="T4" fmla="*/ 0 w 102"/>
              <a:gd name="T5" fmla="*/ 0 h 786"/>
              <a:gd name="T6" fmla="*/ 101 w 102"/>
              <a:gd name="T7" fmla="*/ 0 h 786"/>
              <a:gd name="T8" fmla="*/ 101 w 102"/>
              <a:gd name="T9" fmla="*/ 785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786">
                <a:moveTo>
                  <a:pt x="101" y="785"/>
                </a:moveTo>
                <a:lnTo>
                  <a:pt x="0" y="785"/>
                </a:lnTo>
                <a:lnTo>
                  <a:pt x="0" y="0"/>
                </a:lnTo>
                <a:lnTo>
                  <a:pt x="101" y="0"/>
                </a:lnTo>
                <a:lnTo>
                  <a:pt x="101" y="785"/>
                </a:lnTo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1" name="Freeform 8">
            <a:extLst>
              <a:ext uri="{FF2B5EF4-FFF2-40B4-BE49-F238E27FC236}">
                <a16:creationId xmlns:a16="http://schemas.microsoft.com/office/drawing/2014/main" id="{38A6B02C-BE40-3E84-F3B5-59E58FD0E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442" y="1745414"/>
            <a:ext cx="1227671" cy="1227672"/>
          </a:xfrm>
          <a:custGeom>
            <a:avLst/>
            <a:gdLst>
              <a:gd name="T0" fmla="*/ 984 w 1969"/>
              <a:gd name="T1" fmla="*/ 103 h 1970"/>
              <a:gd name="T2" fmla="*/ 984 w 1969"/>
              <a:gd name="T3" fmla="*/ 103 h 1970"/>
              <a:gd name="T4" fmla="*/ 102 w 1969"/>
              <a:gd name="T5" fmla="*/ 985 h 1970"/>
              <a:gd name="T6" fmla="*/ 102 w 1969"/>
              <a:gd name="T7" fmla="*/ 985 h 1970"/>
              <a:gd name="T8" fmla="*/ 984 w 1969"/>
              <a:gd name="T9" fmla="*/ 1866 h 1970"/>
              <a:gd name="T10" fmla="*/ 984 w 1969"/>
              <a:gd name="T11" fmla="*/ 1866 h 1970"/>
              <a:gd name="T12" fmla="*/ 1866 w 1969"/>
              <a:gd name="T13" fmla="*/ 985 h 1970"/>
              <a:gd name="T14" fmla="*/ 1866 w 1969"/>
              <a:gd name="T15" fmla="*/ 985 h 1970"/>
              <a:gd name="T16" fmla="*/ 984 w 1969"/>
              <a:gd name="T17" fmla="*/ 103 h 1970"/>
              <a:gd name="T18" fmla="*/ 984 w 1969"/>
              <a:gd name="T19" fmla="*/ 1969 h 1970"/>
              <a:gd name="T20" fmla="*/ 984 w 1969"/>
              <a:gd name="T21" fmla="*/ 1969 h 1970"/>
              <a:gd name="T22" fmla="*/ 0 w 1969"/>
              <a:gd name="T23" fmla="*/ 985 h 1970"/>
              <a:gd name="T24" fmla="*/ 0 w 1969"/>
              <a:gd name="T25" fmla="*/ 985 h 1970"/>
              <a:gd name="T26" fmla="*/ 984 w 1969"/>
              <a:gd name="T27" fmla="*/ 0 h 1970"/>
              <a:gd name="T28" fmla="*/ 984 w 1969"/>
              <a:gd name="T29" fmla="*/ 0 h 1970"/>
              <a:gd name="T30" fmla="*/ 1968 w 1969"/>
              <a:gd name="T31" fmla="*/ 985 h 1970"/>
              <a:gd name="T32" fmla="*/ 1968 w 1969"/>
              <a:gd name="T33" fmla="*/ 985 h 1970"/>
              <a:gd name="T34" fmla="*/ 984 w 1969"/>
              <a:gd name="T35" fmla="*/ 1969 h 1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69" h="1970">
                <a:moveTo>
                  <a:pt x="984" y="103"/>
                </a:moveTo>
                <a:lnTo>
                  <a:pt x="984" y="103"/>
                </a:lnTo>
                <a:cubicBezTo>
                  <a:pt x="498" y="103"/>
                  <a:pt x="102" y="498"/>
                  <a:pt x="102" y="985"/>
                </a:cubicBezTo>
                <a:lnTo>
                  <a:pt x="102" y="985"/>
                </a:lnTo>
                <a:cubicBezTo>
                  <a:pt x="102" y="1471"/>
                  <a:pt x="498" y="1866"/>
                  <a:pt x="984" y="1866"/>
                </a:cubicBezTo>
                <a:lnTo>
                  <a:pt x="984" y="1866"/>
                </a:lnTo>
                <a:cubicBezTo>
                  <a:pt x="1471" y="1866"/>
                  <a:pt x="1866" y="1471"/>
                  <a:pt x="1866" y="985"/>
                </a:cubicBezTo>
                <a:lnTo>
                  <a:pt x="1866" y="985"/>
                </a:lnTo>
                <a:cubicBezTo>
                  <a:pt x="1866" y="498"/>
                  <a:pt x="1471" y="103"/>
                  <a:pt x="984" y="103"/>
                </a:cubicBezTo>
                <a:close/>
                <a:moveTo>
                  <a:pt x="984" y="1969"/>
                </a:moveTo>
                <a:lnTo>
                  <a:pt x="984" y="1969"/>
                </a:lnTo>
                <a:cubicBezTo>
                  <a:pt x="441" y="1969"/>
                  <a:pt x="0" y="1527"/>
                  <a:pt x="0" y="985"/>
                </a:cubicBezTo>
                <a:lnTo>
                  <a:pt x="0" y="985"/>
                </a:lnTo>
                <a:cubicBezTo>
                  <a:pt x="0" y="442"/>
                  <a:pt x="441" y="0"/>
                  <a:pt x="984" y="0"/>
                </a:cubicBezTo>
                <a:lnTo>
                  <a:pt x="984" y="0"/>
                </a:lnTo>
                <a:cubicBezTo>
                  <a:pt x="1526" y="0"/>
                  <a:pt x="1968" y="442"/>
                  <a:pt x="1968" y="985"/>
                </a:cubicBezTo>
                <a:lnTo>
                  <a:pt x="1968" y="985"/>
                </a:lnTo>
                <a:cubicBezTo>
                  <a:pt x="1968" y="1527"/>
                  <a:pt x="1526" y="1969"/>
                  <a:pt x="984" y="1969"/>
                </a:cubicBezTo>
                <a:close/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2" name="Freeform 9">
            <a:extLst>
              <a:ext uri="{FF2B5EF4-FFF2-40B4-BE49-F238E27FC236}">
                <a16:creationId xmlns:a16="http://schemas.microsoft.com/office/drawing/2014/main" id="{25512231-7F51-D501-24F9-99125B282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693" y="2940128"/>
            <a:ext cx="63168" cy="488871"/>
          </a:xfrm>
          <a:custGeom>
            <a:avLst/>
            <a:gdLst>
              <a:gd name="T0" fmla="*/ 102 w 103"/>
              <a:gd name="T1" fmla="*/ 784 h 785"/>
              <a:gd name="T2" fmla="*/ 0 w 103"/>
              <a:gd name="T3" fmla="*/ 784 h 785"/>
              <a:gd name="T4" fmla="*/ 0 w 103"/>
              <a:gd name="T5" fmla="*/ 0 h 785"/>
              <a:gd name="T6" fmla="*/ 102 w 103"/>
              <a:gd name="T7" fmla="*/ 0 h 785"/>
              <a:gd name="T8" fmla="*/ 102 w 103"/>
              <a:gd name="T9" fmla="*/ 784 h 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785">
                <a:moveTo>
                  <a:pt x="102" y="784"/>
                </a:moveTo>
                <a:lnTo>
                  <a:pt x="0" y="784"/>
                </a:lnTo>
                <a:lnTo>
                  <a:pt x="0" y="0"/>
                </a:lnTo>
                <a:lnTo>
                  <a:pt x="102" y="0"/>
                </a:lnTo>
                <a:lnTo>
                  <a:pt x="102" y="784"/>
                </a:ln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3" name="Freeform 10">
            <a:extLst>
              <a:ext uri="{FF2B5EF4-FFF2-40B4-BE49-F238E27FC236}">
                <a16:creationId xmlns:a16="http://schemas.microsoft.com/office/drawing/2014/main" id="{7578BCE4-2141-AF65-BA27-5D8B29F45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619" y="4313362"/>
            <a:ext cx="1227671" cy="1227670"/>
          </a:xfrm>
          <a:custGeom>
            <a:avLst/>
            <a:gdLst>
              <a:gd name="T0" fmla="*/ 984 w 1969"/>
              <a:gd name="T1" fmla="*/ 102 h 1969"/>
              <a:gd name="T2" fmla="*/ 984 w 1969"/>
              <a:gd name="T3" fmla="*/ 102 h 1969"/>
              <a:gd name="T4" fmla="*/ 102 w 1969"/>
              <a:gd name="T5" fmla="*/ 984 h 1969"/>
              <a:gd name="T6" fmla="*/ 102 w 1969"/>
              <a:gd name="T7" fmla="*/ 984 h 1969"/>
              <a:gd name="T8" fmla="*/ 984 w 1969"/>
              <a:gd name="T9" fmla="*/ 1866 h 1969"/>
              <a:gd name="T10" fmla="*/ 984 w 1969"/>
              <a:gd name="T11" fmla="*/ 1866 h 1969"/>
              <a:gd name="T12" fmla="*/ 1866 w 1969"/>
              <a:gd name="T13" fmla="*/ 984 h 1969"/>
              <a:gd name="T14" fmla="*/ 1866 w 1969"/>
              <a:gd name="T15" fmla="*/ 984 h 1969"/>
              <a:gd name="T16" fmla="*/ 984 w 1969"/>
              <a:gd name="T17" fmla="*/ 102 h 1969"/>
              <a:gd name="T18" fmla="*/ 984 w 1969"/>
              <a:gd name="T19" fmla="*/ 1968 h 1969"/>
              <a:gd name="T20" fmla="*/ 984 w 1969"/>
              <a:gd name="T21" fmla="*/ 1968 h 1969"/>
              <a:gd name="T22" fmla="*/ 0 w 1969"/>
              <a:gd name="T23" fmla="*/ 984 h 1969"/>
              <a:gd name="T24" fmla="*/ 0 w 1969"/>
              <a:gd name="T25" fmla="*/ 984 h 1969"/>
              <a:gd name="T26" fmla="*/ 984 w 1969"/>
              <a:gd name="T27" fmla="*/ 0 h 1969"/>
              <a:gd name="T28" fmla="*/ 984 w 1969"/>
              <a:gd name="T29" fmla="*/ 0 h 1969"/>
              <a:gd name="T30" fmla="*/ 1968 w 1969"/>
              <a:gd name="T31" fmla="*/ 984 h 1969"/>
              <a:gd name="T32" fmla="*/ 1968 w 1969"/>
              <a:gd name="T33" fmla="*/ 984 h 1969"/>
              <a:gd name="T34" fmla="*/ 984 w 1969"/>
              <a:gd name="T35" fmla="*/ 1968 h 1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69" h="1969">
                <a:moveTo>
                  <a:pt x="984" y="102"/>
                </a:moveTo>
                <a:lnTo>
                  <a:pt x="984" y="102"/>
                </a:lnTo>
                <a:cubicBezTo>
                  <a:pt x="498" y="102"/>
                  <a:pt x="102" y="497"/>
                  <a:pt x="102" y="984"/>
                </a:cubicBezTo>
                <a:lnTo>
                  <a:pt x="102" y="984"/>
                </a:lnTo>
                <a:cubicBezTo>
                  <a:pt x="102" y="1470"/>
                  <a:pt x="498" y="1866"/>
                  <a:pt x="984" y="1866"/>
                </a:cubicBezTo>
                <a:lnTo>
                  <a:pt x="984" y="1866"/>
                </a:lnTo>
                <a:cubicBezTo>
                  <a:pt x="1470" y="1866"/>
                  <a:pt x="1866" y="1470"/>
                  <a:pt x="1866" y="984"/>
                </a:cubicBezTo>
                <a:lnTo>
                  <a:pt x="1866" y="984"/>
                </a:lnTo>
                <a:cubicBezTo>
                  <a:pt x="1866" y="497"/>
                  <a:pt x="1470" y="102"/>
                  <a:pt x="984" y="102"/>
                </a:cubicBezTo>
                <a:close/>
                <a:moveTo>
                  <a:pt x="984" y="1968"/>
                </a:moveTo>
                <a:lnTo>
                  <a:pt x="984" y="1968"/>
                </a:lnTo>
                <a:cubicBezTo>
                  <a:pt x="442" y="1968"/>
                  <a:pt x="0" y="1526"/>
                  <a:pt x="0" y="984"/>
                </a:cubicBezTo>
                <a:lnTo>
                  <a:pt x="0" y="984"/>
                </a:lnTo>
                <a:cubicBezTo>
                  <a:pt x="0" y="441"/>
                  <a:pt x="442" y="0"/>
                  <a:pt x="984" y="0"/>
                </a:cubicBezTo>
                <a:lnTo>
                  <a:pt x="984" y="0"/>
                </a:lnTo>
                <a:cubicBezTo>
                  <a:pt x="1527" y="0"/>
                  <a:pt x="1968" y="441"/>
                  <a:pt x="1968" y="984"/>
                </a:cubicBezTo>
                <a:lnTo>
                  <a:pt x="1968" y="984"/>
                </a:lnTo>
                <a:cubicBezTo>
                  <a:pt x="1968" y="1526"/>
                  <a:pt x="1527" y="1968"/>
                  <a:pt x="984" y="1968"/>
                </a:cubicBezTo>
                <a:close/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4" name="Freeform 11">
            <a:extLst>
              <a:ext uri="{FF2B5EF4-FFF2-40B4-BE49-F238E27FC236}">
                <a16:creationId xmlns:a16="http://schemas.microsoft.com/office/drawing/2014/main" id="{EC2615A6-BFB5-4346-458C-F4BBF75C6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7123" y="3854701"/>
            <a:ext cx="63170" cy="488871"/>
          </a:xfrm>
          <a:custGeom>
            <a:avLst/>
            <a:gdLst>
              <a:gd name="T0" fmla="*/ 102 w 103"/>
              <a:gd name="T1" fmla="*/ 785 h 786"/>
              <a:gd name="T2" fmla="*/ 0 w 103"/>
              <a:gd name="T3" fmla="*/ 785 h 786"/>
              <a:gd name="T4" fmla="*/ 0 w 103"/>
              <a:gd name="T5" fmla="*/ 0 h 786"/>
              <a:gd name="T6" fmla="*/ 102 w 103"/>
              <a:gd name="T7" fmla="*/ 0 h 786"/>
              <a:gd name="T8" fmla="*/ 102 w 103"/>
              <a:gd name="T9" fmla="*/ 785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786">
                <a:moveTo>
                  <a:pt x="102" y="785"/>
                </a:moveTo>
                <a:lnTo>
                  <a:pt x="0" y="785"/>
                </a:lnTo>
                <a:lnTo>
                  <a:pt x="0" y="0"/>
                </a:lnTo>
                <a:lnTo>
                  <a:pt x="102" y="0"/>
                </a:lnTo>
                <a:lnTo>
                  <a:pt x="102" y="785"/>
                </a:ln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9" name="Freeform 154">
            <a:extLst>
              <a:ext uri="{FF2B5EF4-FFF2-40B4-BE49-F238E27FC236}">
                <a16:creationId xmlns:a16="http://schemas.microsoft.com/office/drawing/2014/main" id="{3540CCE1-8952-05CB-985E-03E08060A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922" y="3429000"/>
            <a:ext cx="2364710" cy="428449"/>
          </a:xfrm>
          <a:custGeom>
            <a:avLst/>
            <a:gdLst>
              <a:gd name="T0" fmla="*/ 3343 w 3795"/>
              <a:gd name="T1" fmla="*/ 0 h 687"/>
              <a:gd name="T2" fmla="*/ 3331 w 3795"/>
              <a:gd name="T3" fmla="*/ 0 h 687"/>
              <a:gd name="T4" fmla="*/ 2253 w 3795"/>
              <a:gd name="T5" fmla="*/ 0 h 687"/>
              <a:gd name="T6" fmla="*/ 2253 w 3795"/>
              <a:gd name="T7" fmla="*/ 0 h 687"/>
              <a:gd name="T8" fmla="*/ 1897 w 3795"/>
              <a:gd name="T9" fmla="*/ 357 h 687"/>
              <a:gd name="T10" fmla="*/ 1897 w 3795"/>
              <a:gd name="T11" fmla="*/ 357 h 687"/>
              <a:gd name="T12" fmla="*/ 1540 w 3795"/>
              <a:gd name="T13" fmla="*/ 0 h 687"/>
              <a:gd name="T14" fmla="*/ 0 w 3795"/>
              <a:gd name="T15" fmla="*/ 0 h 687"/>
              <a:gd name="T16" fmla="*/ 451 w 3795"/>
              <a:gd name="T17" fmla="*/ 343 h 687"/>
              <a:gd name="T18" fmla="*/ 0 w 3795"/>
              <a:gd name="T19" fmla="*/ 686 h 687"/>
              <a:gd name="T20" fmla="*/ 3331 w 3795"/>
              <a:gd name="T21" fmla="*/ 686 h 687"/>
              <a:gd name="T22" fmla="*/ 3343 w 3795"/>
              <a:gd name="T23" fmla="*/ 686 h 687"/>
              <a:gd name="T24" fmla="*/ 3794 w 3795"/>
              <a:gd name="T25" fmla="*/ 343 h 687"/>
              <a:gd name="T26" fmla="*/ 3343 w 3795"/>
              <a:gd name="T27" fmla="*/ 0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95" h="687">
                <a:moveTo>
                  <a:pt x="3343" y="0"/>
                </a:moveTo>
                <a:lnTo>
                  <a:pt x="3331" y="0"/>
                </a:lnTo>
                <a:lnTo>
                  <a:pt x="2253" y="0"/>
                </a:lnTo>
                <a:lnTo>
                  <a:pt x="2253" y="0"/>
                </a:lnTo>
                <a:cubicBezTo>
                  <a:pt x="2253" y="197"/>
                  <a:pt x="2094" y="357"/>
                  <a:pt x="1897" y="357"/>
                </a:cubicBezTo>
                <a:lnTo>
                  <a:pt x="1897" y="357"/>
                </a:lnTo>
                <a:cubicBezTo>
                  <a:pt x="1701" y="357"/>
                  <a:pt x="1540" y="197"/>
                  <a:pt x="1540" y="0"/>
                </a:cubicBezTo>
                <a:lnTo>
                  <a:pt x="0" y="0"/>
                </a:lnTo>
                <a:lnTo>
                  <a:pt x="451" y="343"/>
                </a:lnTo>
                <a:lnTo>
                  <a:pt x="0" y="686"/>
                </a:lnTo>
                <a:lnTo>
                  <a:pt x="3331" y="686"/>
                </a:lnTo>
                <a:lnTo>
                  <a:pt x="3343" y="686"/>
                </a:lnTo>
                <a:lnTo>
                  <a:pt x="3794" y="343"/>
                </a:lnTo>
                <a:lnTo>
                  <a:pt x="3343" y="0"/>
                </a:ln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0" name="Freeform 155">
            <a:extLst>
              <a:ext uri="{FF2B5EF4-FFF2-40B4-BE49-F238E27FC236}">
                <a16:creationId xmlns:a16="http://schemas.microsoft.com/office/drawing/2014/main" id="{EE089A12-205D-5C60-0607-0AF4750DF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2398" y="3236747"/>
            <a:ext cx="381758" cy="381758"/>
          </a:xfrm>
          <a:custGeom>
            <a:avLst/>
            <a:gdLst>
              <a:gd name="T0" fmla="*/ 305 w 612"/>
              <a:gd name="T1" fmla="*/ 0 h 612"/>
              <a:gd name="T2" fmla="*/ 305 w 612"/>
              <a:gd name="T3" fmla="*/ 0 h 612"/>
              <a:gd name="T4" fmla="*/ 0 w 612"/>
              <a:gd name="T5" fmla="*/ 305 h 612"/>
              <a:gd name="T6" fmla="*/ 0 w 612"/>
              <a:gd name="T7" fmla="*/ 305 h 612"/>
              <a:gd name="T8" fmla="*/ 305 w 612"/>
              <a:gd name="T9" fmla="*/ 611 h 612"/>
              <a:gd name="T10" fmla="*/ 305 w 612"/>
              <a:gd name="T11" fmla="*/ 611 h 612"/>
              <a:gd name="T12" fmla="*/ 611 w 612"/>
              <a:gd name="T13" fmla="*/ 305 h 612"/>
              <a:gd name="T14" fmla="*/ 611 w 612"/>
              <a:gd name="T15" fmla="*/ 305 h 612"/>
              <a:gd name="T16" fmla="*/ 305 w 612"/>
              <a:gd name="T17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2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1"/>
                  <a:pt x="305" y="611"/>
                </a:cubicBezTo>
                <a:lnTo>
                  <a:pt x="305" y="611"/>
                </a:lnTo>
                <a:cubicBezTo>
                  <a:pt x="474" y="611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1" name="Freeform 157">
            <a:extLst>
              <a:ext uri="{FF2B5EF4-FFF2-40B4-BE49-F238E27FC236}">
                <a16:creationId xmlns:a16="http://schemas.microsoft.com/office/drawing/2014/main" id="{33FC06B6-BCAF-ABFA-03F4-56160EDD3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099" y="3429000"/>
            <a:ext cx="2364710" cy="428449"/>
          </a:xfrm>
          <a:custGeom>
            <a:avLst/>
            <a:gdLst>
              <a:gd name="T0" fmla="*/ 3343 w 3795"/>
              <a:gd name="T1" fmla="*/ 686 h 687"/>
              <a:gd name="T2" fmla="*/ 3331 w 3795"/>
              <a:gd name="T3" fmla="*/ 686 h 687"/>
              <a:gd name="T4" fmla="*/ 2254 w 3795"/>
              <a:gd name="T5" fmla="*/ 686 h 687"/>
              <a:gd name="T6" fmla="*/ 2254 w 3795"/>
              <a:gd name="T7" fmla="*/ 686 h 687"/>
              <a:gd name="T8" fmla="*/ 1897 w 3795"/>
              <a:gd name="T9" fmla="*/ 329 h 687"/>
              <a:gd name="T10" fmla="*/ 1897 w 3795"/>
              <a:gd name="T11" fmla="*/ 329 h 687"/>
              <a:gd name="T12" fmla="*/ 1540 w 3795"/>
              <a:gd name="T13" fmla="*/ 686 h 687"/>
              <a:gd name="T14" fmla="*/ 0 w 3795"/>
              <a:gd name="T15" fmla="*/ 686 h 687"/>
              <a:gd name="T16" fmla="*/ 0 w 3795"/>
              <a:gd name="T17" fmla="*/ 343 h 687"/>
              <a:gd name="T18" fmla="*/ 0 w 3795"/>
              <a:gd name="T19" fmla="*/ 0 h 687"/>
              <a:gd name="T20" fmla="*/ 3331 w 3795"/>
              <a:gd name="T21" fmla="*/ 0 h 687"/>
              <a:gd name="T22" fmla="*/ 3343 w 3795"/>
              <a:gd name="T23" fmla="*/ 0 h 687"/>
              <a:gd name="T24" fmla="*/ 3794 w 3795"/>
              <a:gd name="T25" fmla="*/ 343 h 687"/>
              <a:gd name="T26" fmla="*/ 3343 w 3795"/>
              <a:gd name="T27" fmla="*/ 686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95" h="687">
                <a:moveTo>
                  <a:pt x="3343" y="686"/>
                </a:moveTo>
                <a:lnTo>
                  <a:pt x="3331" y="686"/>
                </a:lnTo>
                <a:lnTo>
                  <a:pt x="2254" y="686"/>
                </a:lnTo>
                <a:lnTo>
                  <a:pt x="2254" y="686"/>
                </a:lnTo>
                <a:cubicBezTo>
                  <a:pt x="2254" y="490"/>
                  <a:pt x="2094" y="329"/>
                  <a:pt x="1897" y="329"/>
                </a:cubicBezTo>
                <a:lnTo>
                  <a:pt x="1897" y="329"/>
                </a:lnTo>
                <a:cubicBezTo>
                  <a:pt x="1701" y="329"/>
                  <a:pt x="1540" y="490"/>
                  <a:pt x="1540" y="686"/>
                </a:cubicBezTo>
                <a:lnTo>
                  <a:pt x="0" y="686"/>
                </a:lnTo>
                <a:lnTo>
                  <a:pt x="0" y="343"/>
                </a:lnTo>
                <a:lnTo>
                  <a:pt x="0" y="0"/>
                </a:lnTo>
                <a:lnTo>
                  <a:pt x="3331" y="0"/>
                </a:lnTo>
                <a:lnTo>
                  <a:pt x="3343" y="0"/>
                </a:lnTo>
                <a:lnTo>
                  <a:pt x="3794" y="343"/>
                </a:lnTo>
                <a:lnTo>
                  <a:pt x="3343" y="686"/>
                </a:ln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2" name="Freeform 158">
            <a:extLst>
              <a:ext uri="{FF2B5EF4-FFF2-40B4-BE49-F238E27FC236}">
                <a16:creationId xmlns:a16="http://schemas.microsoft.com/office/drawing/2014/main" id="{611DBC23-5180-84AB-5C20-B910201F1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0575" y="3665196"/>
            <a:ext cx="381758" cy="381758"/>
          </a:xfrm>
          <a:custGeom>
            <a:avLst/>
            <a:gdLst>
              <a:gd name="T0" fmla="*/ 305 w 612"/>
              <a:gd name="T1" fmla="*/ 611 h 612"/>
              <a:gd name="T2" fmla="*/ 305 w 612"/>
              <a:gd name="T3" fmla="*/ 611 h 612"/>
              <a:gd name="T4" fmla="*/ 0 w 612"/>
              <a:gd name="T5" fmla="*/ 305 h 612"/>
              <a:gd name="T6" fmla="*/ 0 w 612"/>
              <a:gd name="T7" fmla="*/ 305 h 612"/>
              <a:gd name="T8" fmla="*/ 305 w 612"/>
              <a:gd name="T9" fmla="*/ 0 h 612"/>
              <a:gd name="T10" fmla="*/ 305 w 612"/>
              <a:gd name="T11" fmla="*/ 0 h 612"/>
              <a:gd name="T12" fmla="*/ 611 w 612"/>
              <a:gd name="T13" fmla="*/ 305 h 612"/>
              <a:gd name="T14" fmla="*/ 611 w 612"/>
              <a:gd name="T15" fmla="*/ 305 h 612"/>
              <a:gd name="T16" fmla="*/ 305 w 612"/>
              <a:gd name="T17" fmla="*/ 611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2">
                <a:moveTo>
                  <a:pt x="305" y="611"/>
                </a:moveTo>
                <a:lnTo>
                  <a:pt x="305" y="611"/>
                </a:lnTo>
                <a:cubicBezTo>
                  <a:pt x="136" y="611"/>
                  <a:pt x="0" y="474"/>
                  <a:pt x="0" y="305"/>
                </a:cubicBezTo>
                <a:lnTo>
                  <a:pt x="0" y="305"/>
                </a:lnTo>
                <a:cubicBezTo>
                  <a:pt x="0" y="136"/>
                  <a:pt x="136" y="0"/>
                  <a:pt x="305" y="0"/>
                </a:cubicBezTo>
                <a:lnTo>
                  <a:pt x="305" y="0"/>
                </a:lnTo>
                <a:cubicBezTo>
                  <a:pt x="474" y="0"/>
                  <a:pt x="611" y="136"/>
                  <a:pt x="611" y="305"/>
                </a:cubicBezTo>
                <a:lnTo>
                  <a:pt x="611" y="305"/>
                </a:lnTo>
                <a:cubicBezTo>
                  <a:pt x="611" y="474"/>
                  <a:pt x="474" y="611"/>
                  <a:pt x="305" y="611"/>
                </a:cubicBez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3" name="Freeform 160">
            <a:extLst>
              <a:ext uri="{FF2B5EF4-FFF2-40B4-BE49-F238E27FC236}">
                <a16:creationId xmlns:a16="http://schemas.microsoft.com/office/drawing/2014/main" id="{406A6200-E858-A15F-9F02-DFA69BCB7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2745" y="3429000"/>
            <a:ext cx="2361963" cy="428449"/>
          </a:xfrm>
          <a:custGeom>
            <a:avLst/>
            <a:gdLst>
              <a:gd name="T0" fmla="*/ 3342 w 3793"/>
              <a:gd name="T1" fmla="*/ 686 h 687"/>
              <a:gd name="T2" fmla="*/ 3329 w 3793"/>
              <a:gd name="T3" fmla="*/ 686 h 687"/>
              <a:gd name="T4" fmla="*/ 2252 w 3793"/>
              <a:gd name="T5" fmla="*/ 686 h 687"/>
              <a:gd name="T6" fmla="*/ 2252 w 3793"/>
              <a:gd name="T7" fmla="*/ 686 h 687"/>
              <a:gd name="T8" fmla="*/ 1897 w 3793"/>
              <a:gd name="T9" fmla="*/ 329 h 687"/>
              <a:gd name="T10" fmla="*/ 1897 w 3793"/>
              <a:gd name="T11" fmla="*/ 329 h 687"/>
              <a:gd name="T12" fmla="*/ 1540 w 3793"/>
              <a:gd name="T13" fmla="*/ 686 h 687"/>
              <a:gd name="T14" fmla="*/ 0 w 3793"/>
              <a:gd name="T15" fmla="*/ 686 h 687"/>
              <a:gd name="T16" fmla="*/ 451 w 3793"/>
              <a:gd name="T17" fmla="*/ 343 h 687"/>
              <a:gd name="T18" fmla="*/ 0 w 3793"/>
              <a:gd name="T19" fmla="*/ 0 h 687"/>
              <a:gd name="T20" fmla="*/ 3329 w 3793"/>
              <a:gd name="T21" fmla="*/ 0 h 687"/>
              <a:gd name="T22" fmla="*/ 3342 w 3793"/>
              <a:gd name="T23" fmla="*/ 0 h 687"/>
              <a:gd name="T24" fmla="*/ 3792 w 3793"/>
              <a:gd name="T25" fmla="*/ 343 h 687"/>
              <a:gd name="T26" fmla="*/ 3342 w 3793"/>
              <a:gd name="T27" fmla="*/ 686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93" h="687">
                <a:moveTo>
                  <a:pt x="3342" y="686"/>
                </a:moveTo>
                <a:lnTo>
                  <a:pt x="3329" y="686"/>
                </a:lnTo>
                <a:lnTo>
                  <a:pt x="2252" y="686"/>
                </a:lnTo>
                <a:lnTo>
                  <a:pt x="2252" y="686"/>
                </a:lnTo>
                <a:cubicBezTo>
                  <a:pt x="2252" y="490"/>
                  <a:pt x="2092" y="329"/>
                  <a:pt x="1897" y="329"/>
                </a:cubicBezTo>
                <a:lnTo>
                  <a:pt x="1897" y="329"/>
                </a:lnTo>
                <a:cubicBezTo>
                  <a:pt x="1700" y="329"/>
                  <a:pt x="1540" y="490"/>
                  <a:pt x="1540" y="686"/>
                </a:cubicBezTo>
                <a:lnTo>
                  <a:pt x="0" y="686"/>
                </a:lnTo>
                <a:lnTo>
                  <a:pt x="451" y="343"/>
                </a:lnTo>
                <a:lnTo>
                  <a:pt x="0" y="0"/>
                </a:lnTo>
                <a:lnTo>
                  <a:pt x="3329" y="0"/>
                </a:lnTo>
                <a:lnTo>
                  <a:pt x="3342" y="0"/>
                </a:lnTo>
                <a:lnTo>
                  <a:pt x="3792" y="343"/>
                </a:lnTo>
                <a:lnTo>
                  <a:pt x="3342" y="686"/>
                </a:lnTo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4" name="Freeform 161">
            <a:extLst>
              <a:ext uri="{FF2B5EF4-FFF2-40B4-BE49-F238E27FC236}">
                <a16:creationId xmlns:a16="http://schemas.microsoft.com/office/drawing/2014/main" id="{59D3953C-3B46-E3A9-044C-460582548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4220" y="3665196"/>
            <a:ext cx="381758" cy="381758"/>
          </a:xfrm>
          <a:custGeom>
            <a:avLst/>
            <a:gdLst>
              <a:gd name="T0" fmla="*/ 306 w 611"/>
              <a:gd name="T1" fmla="*/ 611 h 612"/>
              <a:gd name="T2" fmla="*/ 306 w 611"/>
              <a:gd name="T3" fmla="*/ 611 h 612"/>
              <a:gd name="T4" fmla="*/ 0 w 611"/>
              <a:gd name="T5" fmla="*/ 305 h 612"/>
              <a:gd name="T6" fmla="*/ 0 w 611"/>
              <a:gd name="T7" fmla="*/ 305 h 612"/>
              <a:gd name="T8" fmla="*/ 306 w 611"/>
              <a:gd name="T9" fmla="*/ 0 h 612"/>
              <a:gd name="T10" fmla="*/ 306 w 611"/>
              <a:gd name="T11" fmla="*/ 0 h 612"/>
              <a:gd name="T12" fmla="*/ 610 w 611"/>
              <a:gd name="T13" fmla="*/ 305 h 612"/>
              <a:gd name="T14" fmla="*/ 610 w 611"/>
              <a:gd name="T15" fmla="*/ 305 h 612"/>
              <a:gd name="T16" fmla="*/ 306 w 611"/>
              <a:gd name="T17" fmla="*/ 611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1" h="612">
                <a:moveTo>
                  <a:pt x="306" y="611"/>
                </a:moveTo>
                <a:lnTo>
                  <a:pt x="306" y="611"/>
                </a:lnTo>
                <a:cubicBezTo>
                  <a:pt x="137" y="611"/>
                  <a:pt x="0" y="474"/>
                  <a:pt x="0" y="305"/>
                </a:cubicBezTo>
                <a:lnTo>
                  <a:pt x="0" y="305"/>
                </a:lnTo>
                <a:cubicBezTo>
                  <a:pt x="0" y="136"/>
                  <a:pt x="137" y="0"/>
                  <a:pt x="306" y="0"/>
                </a:cubicBezTo>
                <a:lnTo>
                  <a:pt x="306" y="0"/>
                </a:lnTo>
                <a:cubicBezTo>
                  <a:pt x="473" y="0"/>
                  <a:pt x="610" y="136"/>
                  <a:pt x="610" y="305"/>
                </a:cubicBezTo>
                <a:lnTo>
                  <a:pt x="610" y="305"/>
                </a:lnTo>
                <a:cubicBezTo>
                  <a:pt x="610" y="474"/>
                  <a:pt x="473" y="611"/>
                  <a:pt x="306" y="611"/>
                </a:cubicBezTo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5" name="Freeform 163">
            <a:extLst>
              <a:ext uri="{FF2B5EF4-FFF2-40B4-BE49-F238E27FC236}">
                <a16:creationId xmlns:a16="http://schemas.microsoft.com/office/drawing/2014/main" id="{09EE021F-C1E9-4501-3AF7-CB28ADD4E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4567" y="3429000"/>
            <a:ext cx="2361963" cy="428449"/>
          </a:xfrm>
          <a:custGeom>
            <a:avLst/>
            <a:gdLst>
              <a:gd name="T0" fmla="*/ 3342 w 3794"/>
              <a:gd name="T1" fmla="*/ 0 h 687"/>
              <a:gd name="T2" fmla="*/ 3330 w 3794"/>
              <a:gd name="T3" fmla="*/ 0 h 687"/>
              <a:gd name="T4" fmla="*/ 2253 w 3794"/>
              <a:gd name="T5" fmla="*/ 0 h 687"/>
              <a:gd name="T6" fmla="*/ 2253 w 3794"/>
              <a:gd name="T7" fmla="*/ 0 h 687"/>
              <a:gd name="T8" fmla="*/ 1896 w 3794"/>
              <a:gd name="T9" fmla="*/ 357 h 687"/>
              <a:gd name="T10" fmla="*/ 1896 w 3794"/>
              <a:gd name="T11" fmla="*/ 357 h 687"/>
              <a:gd name="T12" fmla="*/ 1540 w 3794"/>
              <a:gd name="T13" fmla="*/ 0 h 687"/>
              <a:gd name="T14" fmla="*/ 0 w 3794"/>
              <a:gd name="T15" fmla="*/ 0 h 687"/>
              <a:gd name="T16" fmla="*/ 450 w 3794"/>
              <a:gd name="T17" fmla="*/ 343 h 687"/>
              <a:gd name="T18" fmla="*/ 0 w 3794"/>
              <a:gd name="T19" fmla="*/ 686 h 687"/>
              <a:gd name="T20" fmla="*/ 3330 w 3794"/>
              <a:gd name="T21" fmla="*/ 686 h 687"/>
              <a:gd name="T22" fmla="*/ 3342 w 3794"/>
              <a:gd name="T23" fmla="*/ 686 h 687"/>
              <a:gd name="T24" fmla="*/ 3793 w 3794"/>
              <a:gd name="T25" fmla="*/ 343 h 687"/>
              <a:gd name="T26" fmla="*/ 3342 w 3794"/>
              <a:gd name="T27" fmla="*/ 0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94" h="687">
                <a:moveTo>
                  <a:pt x="3342" y="0"/>
                </a:moveTo>
                <a:lnTo>
                  <a:pt x="3330" y="0"/>
                </a:lnTo>
                <a:lnTo>
                  <a:pt x="2253" y="0"/>
                </a:lnTo>
                <a:lnTo>
                  <a:pt x="2253" y="0"/>
                </a:lnTo>
                <a:cubicBezTo>
                  <a:pt x="2253" y="197"/>
                  <a:pt x="2093" y="357"/>
                  <a:pt x="1896" y="357"/>
                </a:cubicBezTo>
                <a:lnTo>
                  <a:pt x="1896" y="357"/>
                </a:lnTo>
                <a:cubicBezTo>
                  <a:pt x="1700" y="357"/>
                  <a:pt x="1540" y="197"/>
                  <a:pt x="1540" y="0"/>
                </a:cubicBezTo>
                <a:lnTo>
                  <a:pt x="0" y="0"/>
                </a:lnTo>
                <a:lnTo>
                  <a:pt x="450" y="343"/>
                </a:lnTo>
                <a:lnTo>
                  <a:pt x="0" y="686"/>
                </a:lnTo>
                <a:lnTo>
                  <a:pt x="3330" y="686"/>
                </a:lnTo>
                <a:lnTo>
                  <a:pt x="3342" y="686"/>
                </a:lnTo>
                <a:lnTo>
                  <a:pt x="3793" y="343"/>
                </a:lnTo>
                <a:lnTo>
                  <a:pt x="3342" y="0"/>
                </a:lnTo>
              </a:path>
            </a:pathLst>
          </a:custGeom>
          <a:solidFill>
            <a:srgbClr val="515AA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6" name="Freeform 164">
            <a:extLst>
              <a:ext uri="{FF2B5EF4-FFF2-40B4-BE49-F238E27FC236}">
                <a16:creationId xmlns:a16="http://schemas.microsoft.com/office/drawing/2014/main" id="{437881DC-95FA-F928-F0FF-A948C9A79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6043" y="3236747"/>
            <a:ext cx="381758" cy="381758"/>
          </a:xfrm>
          <a:custGeom>
            <a:avLst/>
            <a:gdLst>
              <a:gd name="T0" fmla="*/ 305 w 612"/>
              <a:gd name="T1" fmla="*/ 0 h 612"/>
              <a:gd name="T2" fmla="*/ 305 w 612"/>
              <a:gd name="T3" fmla="*/ 0 h 612"/>
              <a:gd name="T4" fmla="*/ 0 w 612"/>
              <a:gd name="T5" fmla="*/ 305 h 612"/>
              <a:gd name="T6" fmla="*/ 0 w 612"/>
              <a:gd name="T7" fmla="*/ 305 h 612"/>
              <a:gd name="T8" fmla="*/ 305 w 612"/>
              <a:gd name="T9" fmla="*/ 611 h 612"/>
              <a:gd name="T10" fmla="*/ 305 w 612"/>
              <a:gd name="T11" fmla="*/ 611 h 612"/>
              <a:gd name="T12" fmla="*/ 611 w 612"/>
              <a:gd name="T13" fmla="*/ 305 h 612"/>
              <a:gd name="T14" fmla="*/ 611 w 612"/>
              <a:gd name="T15" fmla="*/ 305 h 612"/>
              <a:gd name="T16" fmla="*/ 305 w 612"/>
              <a:gd name="T17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2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1"/>
                  <a:pt x="305" y="611"/>
                </a:cubicBezTo>
                <a:lnTo>
                  <a:pt x="305" y="611"/>
                </a:lnTo>
                <a:cubicBezTo>
                  <a:pt x="474" y="611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rgbClr val="515AA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7" name="Freeform 166">
            <a:extLst>
              <a:ext uri="{FF2B5EF4-FFF2-40B4-BE49-F238E27FC236}">
                <a16:creationId xmlns:a16="http://schemas.microsoft.com/office/drawing/2014/main" id="{2C37405B-A79B-B9BF-5C70-E8908976E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6390" y="3429000"/>
            <a:ext cx="2364710" cy="428449"/>
          </a:xfrm>
          <a:custGeom>
            <a:avLst/>
            <a:gdLst>
              <a:gd name="T0" fmla="*/ 3342 w 3795"/>
              <a:gd name="T1" fmla="*/ 686 h 687"/>
              <a:gd name="T2" fmla="*/ 3331 w 3795"/>
              <a:gd name="T3" fmla="*/ 686 h 687"/>
              <a:gd name="T4" fmla="*/ 2253 w 3795"/>
              <a:gd name="T5" fmla="*/ 686 h 687"/>
              <a:gd name="T6" fmla="*/ 2253 w 3795"/>
              <a:gd name="T7" fmla="*/ 686 h 687"/>
              <a:gd name="T8" fmla="*/ 1897 w 3795"/>
              <a:gd name="T9" fmla="*/ 329 h 687"/>
              <a:gd name="T10" fmla="*/ 1897 w 3795"/>
              <a:gd name="T11" fmla="*/ 329 h 687"/>
              <a:gd name="T12" fmla="*/ 1540 w 3795"/>
              <a:gd name="T13" fmla="*/ 686 h 687"/>
              <a:gd name="T14" fmla="*/ 0 w 3795"/>
              <a:gd name="T15" fmla="*/ 686 h 687"/>
              <a:gd name="T16" fmla="*/ 451 w 3795"/>
              <a:gd name="T17" fmla="*/ 343 h 687"/>
              <a:gd name="T18" fmla="*/ 0 w 3795"/>
              <a:gd name="T19" fmla="*/ 0 h 687"/>
              <a:gd name="T20" fmla="*/ 3331 w 3795"/>
              <a:gd name="T21" fmla="*/ 0 h 687"/>
              <a:gd name="T22" fmla="*/ 3342 w 3795"/>
              <a:gd name="T23" fmla="*/ 0 h 687"/>
              <a:gd name="T24" fmla="*/ 3794 w 3795"/>
              <a:gd name="T25" fmla="*/ 343 h 687"/>
              <a:gd name="T26" fmla="*/ 3342 w 3795"/>
              <a:gd name="T27" fmla="*/ 686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95" h="687">
                <a:moveTo>
                  <a:pt x="3342" y="686"/>
                </a:moveTo>
                <a:lnTo>
                  <a:pt x="3331" y="686"/>
                </a:lnTo>
                <a:lnTo>
                  <a:pt x="2253" y="686"/>
                </a:lnTo>
                <a:lnTo>
                  <a:pt x="2253" y="686"/>
                </a:lnTo>
                <a:cubicBezTo>
                  <a:pt x="2253" y="490"/>
                  <a:pt x="2094" y="329"/>
                  <a:pt x="1897" y="329"/>
                </a:cubicBezTo>
                <a:lnTo>
                  <a:pt x="1897" y="329"/>
                </a:lnTo>
                <a:cubicBezTo>
                  <a:pt x="1700" y="329"/>
                  <a:pt x="1540" y="490"/>
                  <a:pt x="1540" y="686"/>
                </a:cubicBezTo>
                <a:lnTo>
                  <a:pt x="0" y="686"/>
                </a:lnTo>
                <a:lnTo>
                  <a:pt x="451" y="343"/>
                </a:lnTo>
                <a:lnTo>
                  <a:pt x="0" y="0"/>
                </a:lnTo>
                <a:lnTo>
                  <a:pt x="3331" y="0"/>
                </a:lnTo>
                <a:lnTo>
                  <a:pt x="3342" y="0"/>
                </a:lnTo>
                <a:lnTo>
                  <a:pt x="3794" y="343"/>
                </a:lnTo>
                <a:lnTo>
                  <a:pt x="3342" y="686"/>
                </a:lnTo>
              </a:path>
            </a:pathLst>
          </a:custGeom>
          <a:solidFill>
            <a:srgbClr val="08909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8" name="Freeform 167">
            <a:extLst>
              <a:ext uri="{FF2B5EF4-FFF2-40B4-BE49-F238E27FC236}">
                <a16:creationId xmlns:a16="http://schemas.microsoft.com/office/drawing/2014/main" id="{86DF3ADE-6DE4-C7C3-EDFD-43C4C7E8C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7866" y="3665196"/>
            <a:ext cx="381758" cy="381758"/>
          </a:xfrm>
          <a:custGeom>
            <a:avLst/>
            <a:gdLst>
              <a:gd name="T0" fmla="*/ 305 w 612"/>
              <a:gd name="T1" fmla="*/ 611 h 612"/>
              <a:gd name="T2" fmla="*/ 305 w 612"/>
              <a:gd name="T3" fmla="*/ 611 h 612"/>
              <a:gd name="T4" fmla="*/ 0 w 612"/>
              <a:gd name="T5" fmla="*/ 305 h 612"/>
              <a:gd name="T6" fmla="*/ 0 w 612"/>
              <a:gd name="T7" fmla="*/ 305 h 612"/>
              <a:gd name="T8" fmla="*/ 305 w 612"/>
              <a:gd name="T9" fmla="*/ 0 h 612"/>
              <a:gd name="T10" fmla="*/ 305 w 612"/>
              <a:gd name="T11" fmla="*/ 0 h 612"/>
              <a:gd name="T12" fmla="*/ 611 w 612"/>
              <a:gd name="T13" fmla="*/ 305 h 612"/>
              <a:gd name="T14" fmla="*/ 611 w 612"/>
              <a:gd name="T15" fmla="*/ 305 h 612"/>
              <a:gd name="T16" fmla="*/ 305 w 612"/>
              <a:gd name="T17" fmla="*/ 611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2">
                <a:moveTo>
                  <a:pt x="305" y="611"/>
                </a:moveTo>
                <a:lnTo>
                  <a:pt x="305" y="611"/>
                </a:lnTo>
                <a:cubicBezTo>
                  <a:pt x="136" y="611"/>
                  <a:pt x="0" y="474"/>
                  <a:pt x="0" y="305"/>
                </a:cubicBezTo>
                <a:lnTo>
                  <a:pt x="0" y="305"/>
                </a:lnTo>
                <a:cubicBezTo>
                  <a:pt x="0" y="136"/>
                  <a:pt x="136" y="0"/>
                  <a:pt x="305" y="0"/>
                </a:cubicBezTo>
                <a:lnTo>
                  <a:pt x="305" y="0"/>
                </a:lnTo>
                <a:cubicBezTo>
                  <a:pt x="474" y="0"/>
                  <a:pt x="611" y="136"/>
                  <a:pt x="611" y="305"/>
                </a:cubicBezTo>
                <a:lnTo>
                  <a:pt x="611" y="305"/>
                </a:lnTo>
                <a:cubicBezTo>
                  <a:pt x="611" y="474"/>
                  <a:pt x="474" y="611"/>
                  <a:pt x="305" y="611"/>
                </a:cubicBezTo>
              </a:path>
            </a:pathLst>
          </a:custGeom>
          <a:solidFill>
            <a:srgbClr val="08909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9" name="Freeform 459">
            <a:extLst>
              <a:ext uri="{FF2B5EF4-FFF2-40B4-BE49-F238E27FC236}">
                <a16:creationId xmlns:a16="http://schemas.microsoft.com/office/drawing/2014/main" id="{91C9022C-C745-7A5E-9B6D-4C8731DC2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0189" y="4678642"/>
            <a:ext cx="491619" cy="491619"/>
          </a:xfrm>
          <a:custGeom>
            <a:avLst/>
            <a:gdLst>
              <a:gd name="T0" fmla="*/ 758 w 790"/>
              <a:gd name="T1" fmla="*/ 244 h 791"/>
              <a:gd name="T2" fmla="*/ 732 w 790"/>
              <a:gd name="T3" fmla="*/ 244 h 791"/>
              <a:gd name="T4" fmla="*/ 727 w 790"/>
              <a:gd name="T5" fmla="*/ 262 h 791"/>
              <a:gd name="T6" fmla="*/ 753 w 790"/>
              <a:gd name="T7" fmla="*/ 395 h 791"/>
              <a:gd name="T8" fmla="*/ 394 w 790"/>
              <a:gd name="T9" fmla="*/ 754 h 791"/>
              <a:gd name="T10" fmla="*/ 35 w 790"/>
              <a:gd name="T11" fmla="*/ 395 h 791"/>
              <a:gd name="T12" fmla="*/ 394 w 790"/>
              <a:gd name="T13" fmla="*/ 36 h 791"/>
              <a:gd name="T14" fmla="*/ 652 w 790"/>
              <a:gd name="T15" fmla="*/ 146 h 791"/>
              <a:gd name="T16" fmla="*/ 653 w 790"/>
              <a:gd name="T17" fmla="*/ 146 h 791"/>
              <a:gd name="T18" fmla="*/ 677 w 790"/>
              <a:gd name="T19" fmla="*/ 145 h 791"/>
              <a:gd name="T20" fmla="*/ 677 w 790"/>
              <a:gd name="T21" fmla="*/ 120 h 791"/>
              <a:gd name="T22" fmla="*/ 675 w 790"/>
              <a:gd name="T23" fmla="*/ 118 h 791"/>
              <a:gd name="T24" fmla="*/ 394 w 790"/>
              <a:gd name="T25" fmla="*/ 0 h 791"/>
              <a:gd name="T26" fmla="*/ 0 w 790"/>
              <a:gd name="T27" fmla="*/ 395 h 791"/>
              <a:gd name="T28" fmla="*/ 394 w 790"/>
              <a:gd name="T29" fmla="*/ 790 h 791"/>
              <a:gd name="T30" fmla="*/ 789 w 790"/>
              <a:gd name="T31" fmla="*/ 395 h 791"/>
              <a:gd name="T32" fmla="*/ 762 w 790"/>
              <a:gd name="T33" fmla="*/ 251 h 791"/>
              <a:gd name="T34" fmla="*/ 394 w 790"/>
              <a:gd name="T35" fmla="*/ 495 h 791"/>
              <a:gd name="T36" fmla="*/ 228 w 790"/>
              <a:gd name="T37" fmla="*/ 328 h 791"/>
              <a:gd name="T38" fmla="*/ 215 w 790"/>
              <a:gd name="T39" fmla="*/ 323 h 791"/>
              <a:gd name="T40" fmla="*/ 197 w 790"/>
              <a:gd name="T41" fmla="*/ 341 h 791"/>
              <a:gd name="T42" fmla="*/ 382 w 790"/>
              <a:gd name="T43" fmla="*/ 533 h 791"/>
              <a:gd name="T44" fmla="*/ 394 w 790"/>
              <a:gd name="T45" fmla="*/ 539 h 791"/>
              <a:gd name="T46" fmla="*/ 407 w 790"/>
              <a:gd name="T47" fmla="*/ 533 h 791"/>
              <a:gd name="T48" fmla="*/ 707 w 790"/>
              <a:gd name="T49" fmla="*/ 219 h 791"/>
              <a:gd name="T50" fmla="*/ 707 w 790"/>
              <a:gd name="T51" fmla="*/ 219 h 791"/>
              <a:gd name="T52" fmla="*/ 732 w 790"/>
              <a:gd name="T53" fmla="*/ 193 h 791"/>
              <a:gd name="T54" fmla="*/ 784 w 790"/>
              <a:gd name="T55" fmla="*/ 138 h 791"/>
              <a:gd name="T56" fmla="*/ 784 w 790"/>
              <a:gd name="T57" fmla="*/ 138 h 791"/>
              <a:gd name="T58" fmla="*/ 789 w 790"/>
              <a:gd name="T59" fmla="*/ 126 h 791"/>
              <a:gd name="T60" fmla="*/ 771 w 790"/>
              <a:gd name="T61" fmla="*/ 108 h 791"/>
              <a:gd name="T62" fmla="*/ 758 w 790"/>
              <a:gd name="T63" fmla="*/ 114 h 791"/>
              <a:gd name="T64" fmla="*/ 712 w 790"/>
              <a:gd name="T65" fmla="*/ 162 h 791"/>
              <a:gd name="T66" fmla="*/ 687 w 790"/>
              <a:gd name="T67" fmla="*/ 188 h 791"/>
              <a:gd name="T68" fmla="*/ 687 w 790"/>
              <a:gd name="T69" fmla="*/ 188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90" h="791">
                <a:moveTo>
                  <a:pt x="758" y="244"/>
                </a:moveTo>
                <a:lnTo>
                  <a:pt x="758" y="244"/>
                </a:lnTo>
                <a:cubicBezTo>
                  <a:pt x="750" y="236"/>
                  <a:pt x="739" y="237"/>
                  <a:pt x="732" y="244"/>
                </a:cubicBezTo>
                <a:lnTo>
                  <a:pt x="732" y="244"/>
                </a:lnTo>
                <a:cubicBezTo>
                  <a:pt x="727" y="249"/>
                  <a:pt x="726" y="256"/>
                  <a:pt x="728" y="262"/>
                </a:cubicBezTo>
                <a:lnTo>
                  <a:pt x="727" y="262"/>
                </a:lnTo>
                <a:lnTo>
                  <a:pt x="727" y="262"/>
                </a:lnTo>
                <a:cubicBezTo>
                  <a:pt x="744" y="304"/>
                  <a:pt x="753" y="348"/>
                  <a:pt x="753" y="395"/>
                </a:cubicBezTo>
                <a:lnTo>
                  <a:pt x="753" y="395"/>
                </a:lnTo>
                <a:cubicBezTo>
                  <a:pt x="753" y="593"/>
                  <a:pt x="592" y="754"/>
                  <a:pt x="394" y="754"/>
                </a:cubicBezTo>
                <a:lnTo>
                  <a:pt x="394" y="754"/>
                </a:lnTo>
                <a:cubicBezTo>
                  <a:pt x="196" y="754"/>
                  <a:pt x="35" y="593"/>
                  <a:pt x="35" y="395"/>
                </a:cubicBezTo>
                <a:lnTo>
                  <a:pt x="35" y="395"/>
                </a:lnTo>
                <a:cubicBezTo>
                  <a:pt x="35" y="197"/>
                  <a:pt x="196" y="36"/>
                  <a:pt x="394" y="36"/>
                </a:cubicBezTo>
                <a:lnTo>
                  <a:pt x="394" y="36"/>
                </a:lnTo>
                <a:cubicBezTo>
                  <a:pt x="496" y="36"/>
                  <a:pt x="587" y="78"/>
                  <a:pt x="652" y="146"/>
                </a:cubicBezTo>
                <a:lnTo>
                  <a:pt x="653" y="146"/>
                </a:lnTo>
                <a:lnTo>
                  <a:pt x="653" y="146"/>
                </a:lnTo>
                <a:cubicBezTo>
                  <a:pt x="660" y="152"/>
                  <a:pt x="671" y="152"/>
                  <a:pt x="677" y="145"/>
                </a:cubicBezTo>
                <a:lnTo>
                  <a:pt x="677" y="145"/>
                </a:lnTo>
                <a:cubicBezTo>
                  <a:pt x="685" y="138"/>
                  <a:pt x="684" y="126"/>
                  <a:pt x="677" y="120"/>
                </a:cubicBezTo>
                <a:lnTo>
                  <a:pt x="677" y="120"/>
                </a:lnTo>
                <a:cubicBezTo>
                  <a:pt x="677" y="119"/>
                  <a:pt x="675" y="119"/>
                  <a:pt x="675" y="118"/>
                </a:cubicBezTo>
                <a:lnTo>
                  <a:pt x="675" y="118"/>
                </a:lnTo>
                <a:cubicBezTo>
                  <a:pt x="603" y="46"/>
                  <a:pt x="504" y="0"/>
                  <a:pt x="394" y="0"/>
                </a:cubicBezTo>
                <a:lnTo>
                  <a:pt x="394" y="0"/>
                </a:lnTo>
                <a:cubicBezTo>
                  <a:pt x="176" y="0"/>
                  <a:pt x="0" y="177"/>
                  <a:pt x="0" y="395"/>
                </a:cubicBezTo>
                <a:lnTo>
                  <a:pt x="0" y="395"/>
                </a:lnTo>
                <a:cubicBezTo>
                  <a:pt x="0" y="613"/>
                  <a:pt x="176" y="790"/>
                  <a:pt x="394" y="790"/>
                </a:cubicBezTo>
                <a:lnTo>
                  <a:pt x="394" y="790"/>
                </a:lnTo>
                <a:cubicBezTo>
                  <a:pt x="612" y="790"/>
                  <a:pt x="789" y="613"/>
                  <a:pt x="789" y="395"/>
                </a:cubicBezTo>
                <a:lnTo>
                  <a:pt x="789" y="395"/>
                </a:lnTo>
                <a:cubicBezTo>
                  <a:pt x="789" y="344"/>
                  <a:pt x="779" y="296"/>
                  <a:pt x="762" y="251"/>
                </a:cubicBezTo>
                <a:lnTo>
                  <a:pt x="762" y="251"/>
                </a:lnTo>
                <a:cubicBezTo>
                  <a:pt x="761" y="249"/>
                  <a:pt x="760" y="246"/>
                  <a:pt x="758" y="244"/>
                </a:cubicBezTo>
                <a:close/>
                <a:moveTo>
                  <a:pt x="394" y="495"/>
                </a:moveTo>
                <a:lnTo>
                  <a:pt x="228" y="328"/>
                </a:lnTo>
                <a:lnTo>
                  <a:pt x="228" y="328"/>
                </a:lnTo>
                <a:cubicBezTo>
                  <a:pt x="224" y="325"/>
                  <a:pt x="220" y="323"/>
                  <a:pt x="215" y="323"/>
                </a:cubicBezTo>
                <a:lnTo>
                  <a:pt x="215" y="323"/>
                </a:lnTo>
                <a:cubicBezTo>
                  <a:pt x="205" y="323"/>
                  <a:pt x="197" y="331"/>
                  <a:pt x="197" y="341"/>
                </a:cubicBezTo>
                <a:lnTo>
                  <a:pt x="197" y="341"/>
                </a:lnTo>
                <a:cubicBezTo>
                  <a:pt x="197" y="346"/>
                  <a:pt x="199" y="351"/>
                  <a:pt x="202" y="354"/>
                </a:cubicBezTo>
                <a:lnTo>
                  <a:pt x="382" y="533"/>
                </a:lnTo>
                <a:lnTo>
                  <a:pt x="382" y="533"/>
                </a:lnTo>
                <a:cubicBezTo>
                  <a:pt x="385" y="537"/>
                  <a:pt x="389" y="539"/>
                  <a:pt x="394" y="539"/>
                </a:cubicBezTo>
                <a:lnTo>
                  <a:pt x="394" y="539"/>
                </a:lnTo>
                <a:cubicBezTo>
                  <a:pt x="400" y="539"/>
                  <a:pt x="404" y="536"/>
                  <a:pt x="407" y="533"/>
                </a:cubicBezTo>
                <a:lnTo>
                  <a:pt x="407" y="533"/>
                </a:lnTo>
                <a:lnTo>
                  <a:pt x="707" y="219"/>
                </a:lnTo>
                <a:lnTo>
                  <a:pt x="707" y="219"/>
                </a:lnTo>
                <a:lnTo>
                  <a:pt x="707" y="219"/>
                </a:lnTo>
                <a:lnTo>
                  <a:pt x="732" y="193"/>
                </a:lnTo>
                <a:lnTo>
                  <a:pt x="732" y="193"/>
                </a:lnTo>
                <a:lnTo>
                  <a:pt x="732" y="193"/>
                </a:lnTo>
                <a:lnTo>
                  <a:pt x="784" y="138"/>
                </a:lnTo>
                <a:lnTo>
                  <a:pt x="784" y="138"/>
                </a:lnTo>
                <a:lnTo>
                  <a:pt x="784" y="138"/>
                </a:lnTo>
                <a:cubicBezTo>
                  <a:pt x="787" y="135"/>
                  <a:pt x="789" y="131"/>
                  <a:pt x="789" y="126"/>
                </a:cubicBezTo>
                <a:lnTo>
                  <a:pt x="789" y="126"/>
                </a:lnTo>
                <a:cubicBezTo>
                  <a:pt x="789" y="116"/>
                  <a:pt x="781" y="108"/>
                  <a:pt x="771" y="108"/>
                </a:cubicBezTo>
                <a:lnTo>
                  <a:pt x="771" y="108"/>
                </a:lnTo>
                <a:cubicBezTo>
                  <a:pt x="766" y="108"/>
                  <a:pt x="762" y="110"/>
                  <a:pt x="758" y="114"/>
                </a:cubicBezTo>
                <a:lnTo>
                  <a:pt x="758" y="114"/>
                </a:lnTo>
                <a:lnTo>
                  <a:pt x="712" y="162"/>
                </a:lnTo>
                <a:lnTo>
                  <a:pt x="712" y="162"/>
                </a:lnTo>
                <a:lnTo>
                  <a:pt x="712" y="162"/>
                </a:lnTo>
                <a:lnTo>
                  <a:pt x="687" y="188"/>
                </a:lnTo>
                <a:lnTo>
                  <a:pt x="687" y="188"/>
                </a:lnTo>
                <a:lnTo>
                  <a:pt x="687" y="188"/>
                </a:lnTo>
                <a:lnTo>
                  <a:pt x="394" y="495"/>
                </a:lnTo>
                <a:close/>
              </a:path>
            </a:pathLst>
          </a:custGeom>
          <a:solidFill>
            <a:srgbClr val="08909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0" name="TextBox 463">
            <a:extLst>
              <a:ext uri="{FF2B5EF4-FFF2-40B4-BE49-F238E27FC236}">
                <a16:creationId xmlns:a16="http://schemas.microsoft.com/office/drawing/2014/main" id="{3ACFC3A1-08E0-1000-D0D5-EE76B09E587E}"/>
              </a:ext>
            </a:extLst>
          </p:cNvPr>
          <p:cNvSpPr txBox="1"/>
          <p:nvPr/>
        </p:nvSpPr>
        <p:spPr>
          <a:xfrm>
            <a:off x="1083087" y="1997798"/>
            <a:ext cx="1495561" cy="7654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ts val="1800"/>
              </a:lnSpc>
            </a:pPr>
            <a:r>
              <a:rPr lang="pl-PL" sz="1300" spc="-15" dirty="0">
                <a:solidFill>
                  <a:srgbClr val="747993"/>
                </a:solidFill>
                <a:latin typeface="+mj-lt"/>
              </a:rPr>
              <a:t>Regulacje, klienci, łańcuch dostaw, koszty surowców</a:t>
            </a:r>
            <a:endParaRPr lang="en-US" sz="13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71" name="TextBox 464">
            <a:extLst>
              <a:ext uri="{FF2B5EF4-FFF2-40B4-BE49-F238E27FC236}">
                <a16:creationId xmlns:a16="http://schemas.microsoft.com/office/drawing/2014/main" id="{FD123BDF-7CFB-E5F0-CF27-7D69260DA9E4}"/>
              </a:ext>
            </a:extLst>
          </p:cNvPr>
          <p:cNvSpPr txBox="1"/>
          <p:nvPr/>
        </p:nvSpPr>
        <p:spPr>
          <a:xfrm>
            <a:off x="853115" y="1621254"/>
            <a:ext cx="1952843" cy="3570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060E3B"/>
                </a:solidFill>
                <a:latin typeface="+mj-lt"/>
              </a:rPr>
              <a:t>Presja zewnętrzna</a:t>
            </a:r>
            <a:endParaRPr lang="en-US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72" name="TextBox 465">
            <a:extLst>
              <a:ext uri="{FF2B5EF4-FFF2-40B4-BE49-F238E27FC236}">
                <a16:creationId xmlns:a16="http://schemas.microsoft.com/office/drawing/2014/main" id="{0F7D64F6-6B70-27BA-594C-7D172F387706}"/>
              </a:ext>
            </a:extLst>
          </p:cNvPr>
          <p:cNvSpPr txBox="1"/>
          <p:nvPr/>
        </p:nvSpPr>
        <p:spPr>
          <a:xfrm>
            <a:off x="5244232" y="2000846"/>
            <a:ext cx="1495561" cy="7654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ts val="1800"/>
              </a:lnSpc>
            </a:pPr>
            <a:r>
              <a:rPr lang="pl-PL" sz="1300" spc="-15" dirty="0">
                <a:solidFill>
                  <a:srgbClr val="747993"/>
                </a:solidFill>
                <a:latin typeface="+mj-lt"/>
              </a:rPr>
              <a:t>Koszty, czas, brak standardów, niska świadomość</a:t>
            </a:r>
            <a:endParaRPr lang="en-US" sz="13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73" name="TextBox 466">
            <a:extLst>
              <a:ext uri="{FF2B5EF4-FFF2-40B4-BE49-F238E27FC236}">
                <a16:creationId xmlns:a16="http://schemas.microsoft.com/office/drawing/2014/main" id="{E2C95393-4430-5702-31D3-173D1196AE01}"/>
              </a:ext>
            </a:extLst>
          </p:cNvPr>
          <p:cNvSpPr txBox="1"/>
          <p:nvPr/>
        </p:nvSpPr>
        <p:spPr>
          <a:xfrm>
            <a:off x="5541297" y="1620492"/>
            <a:ext cx="877228" cy="3570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060E3B"/>
                </a:solidFill>
                <a:latin typeface="+mj-lt"/>
              </a:rPr>
              <a:t>Bariery</a:t>
            </a:r>
            <a:endParaRPr lang="en-US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74" name="TextBox 467">
            <a:extLst>
              <a:ext uri="{FF2B5EF4-FFF2-40B4-BE49-F238E27FC236}">
                <a16:creationId xmlns:a16="http://schemas.microsoft.com/office/drawing/2014/main" id="{2301AD17-78D0-6AA6-25B4-F2088A2BE690}"/>
              </a:ext>
            </a:extLst>
          </p:cNvPr>
          <p:cNvSpPr txBox="1"/>
          <p:nvPr/>
        </p:nvSpPr>
        <p:spPr>
          <a:xfrm>
            <a:off x="9408804" y="2000846"/>
            <a:ext cx="1495561" cy="7654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ts val="1800"/>
              </a:lnSpc>
            </a:pPr>
            <a:r>
              <a:rPr lang="pl-PL" sz="1300" spc="-15" dirty="0">
                <a:solidFill>
                  <a:srgbClr val="747993"/>
                </a:solidFill>
                <a:latin typeface="+mj-lt"/>
              </a:rPr>
              <a:t>Praktyki </a:t>
            </a:r>
            <a:r>
              <a:rPr lang="pl-PL" sz="1300" spc="-15" dirty="0" err="1">
                <a:solidFill>
                  <a:srgbClr val="747993"/>
                </a:solidFill>
                <a:latin typeface="+mj-lt"/>
              </a:rPr>
              <a:t>ekoprojektowania</a:t>
            </a:r>
            <a:r>
              <a:rPr lang="pl-PL" sz="1300" spc="-15" dirty="0">
                <a:solidFill>
                  <a:srgbClr val="747993"/>
                </a:solidFill>
                <a:latin typeface="+mj-lt"/>
              </a:rPr>
              <a:t> i GOZ</a:t>
            </a:r>
            <a:endParaRPr lang="en-US" sz="13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75" name="TextBox 468">
            <a:extLst>
              <a:ext uri="{FF2B5EF4-FFF2-40B4-BE49-F238E27FC236}">
                <a16:creationId xmlns:a16="http://schemas.microsoft.com/office/drawing/2014/main" id="{012C2BA9-3897-A96F-3719-58A5A5A65E7A}"/>
              </a:ext>
            </a:extLst>
          </p:cNvPr>
          <p:cNvSpPr txBox="1"/>
          <p:nvPr/>
        </p:nvSpPr>
        <p:spPr>
          <a:xfrm>
            <a:off x="9537297" y="1611309"/>
            <a:ext cx="1214371" cy="3570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060E3B"/>
                </a:solidFill>
                <a:latin typeface="+mj-lt"/>
              </a:rPr>
              <a:t>Wdrożenie</a:t>
            </a:r>
            <a:endParaRPr lang="en-US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76" name="TextBox 469">
            <a:extLst>
              <a:ext uri="{FF2B5EF4-FFF2-40B4-BE49-F238E27FC236}">
                <a16:creationId xmlns:a16="http://schemas.microsoft.com/office/drawing/2014/main" id="{392FA447-D4F7-3D3A-D6D5-EDA7F44177DE}"/>
              </a:ext>
            </a:extLst>
          </p:cNvPr>
          <p:cNvSpPr txBox="1"/>
          <p:nvPr/>
        </p:nvSpPr>
        <p:spPr>
          <a:xfrm>
            <a:off x="3164835" y="4423944"/>
            <a:ext cx="1495561" cy="7654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ts val="1800"/>
              </a:lnSpc>
            </a:pPr>
            <a:r>
              <a:rPr lang="pl-PL" sz="1300" spc="-15" dirty="0">
                <a:solidFill>
                  <a:srgbClr val="747993"/>
                </a:solidFill>
                <a:latin typeface="+mj-lt"/>
              </a:rPr>
              <a:t>Wiedza, dane, kompetencje, proces projektowy</a:t>
            </a:r>
            <a:endParaRPr lang="en-US" sz="13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77" name="TextBox 470">
            <a:extLst>
              <a:ext uri="{FF2B5EF4-FFF2-40B4-BE49-F238E27FC236}">
                <a16:creationId xmlns:a16="http://schemas.microsoft.com/office/drawing/2014/main" id="{EE3BDF19-73F4-32BA-F764-92B12CDFD0A8}"/>
              </a:ext>
            </a:extLst>
          </p:cNvPr>
          <p:cNvSpPr txBox="1"/>
          <p:nvPr/>
        </p:nvSpPr>
        <p:spPr>
          <a:xfrm>
            <a:off x="3196497" y="4043590"/>
            <a:ext cx="1423275" cy="3570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060E3B"/>
                </a:solidFill>
                <a:latin typeface="+mj-lt"/>
              </a:rPr>
              <a:t>Zasoby firmy</a:t>
            </a:r>
            <a:endParaRPr lang="en-US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78" name="TextBox 471">
            <a:extLst>
              <a:ext uri="{FF2B5EF4-FFF2-40B4-BE49-F238E27FC236}">
                <a16:creationId xmlns:a16="http://schemas.microsoft.com/office/drawing/2014/main" id="{15CD48F9-919B-23A3-C35F-4BC216E662CA}"/>
              </a:ext>
            </a:extLst>
          </p:cNvPr>
          <p:cNvSpPr txBox="1"/>
          <p:nvPr/>
        </p:nvSpPr>
        <p:spPr>
          <a:xfrm>
            <a:off x="7326880" y="4423944"/>
            <a:ext cx="1495561" cy="7654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ts val="1800"/>
              </a:lnSpc>
            </a:pPr>
            <a:r>
              <a:rPr lang="pl-PL" sz="1300" spc="-15" dirty="0">
                <a:solidFill>
                  <a:srgbClr val="747993"/>
                </a:solidFill>
                <a:latin typeface="+mj-lt"/>
              </a:rPr>
              <a:t>Intencja, plan, budżet, odpowiedzialność</a:t>
            </a:r>
            <a:endParaRPr lang="en-US" sz="1300" spc="-15" dirty="0">
              <a:solidFill>
                <a:srgbClr val="747993"/>
              </a:solidFill>
              <a:latin typeface="+mj-lt"/>
            </a:endParaRPr>
          </a:p>
        </p:txBody>
      </p:sp>
      <p:sp>
        <p:nvSpPr>
          <p:cNvPr id="79" name="TextBox 472">
            <a:extLst>
              <a:ext uri="{FF2B5EF4-FFF2-40B4-BE49-F238E27FC236}">
                <a16:creationId xmlns:a16="http://schemas.microsoft.com/office/drawing/2014/main" id="{70C145A9-5DB0-0340-413D-35D8588EE587}"/>
              </a:ext>
            </a:extLst>
          </p:cNvPr>
          <p:cNvSpPr txBox="1"/>
          <p:nvPr/>
        </p:nvSpPr>
        <p:spPr>
          <a:xfrm>
            <a:off x="7509929" y="4052921"/>
            <a:ext cx="1120500" cy="3570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060E3B"/>
                </a:solidFill>
                <a:latin typeface="+mj-lt"/>
              </a:rPr>
              <a:t>Gotowość</a:t>
            </a:r>
            <a:endParaRPr lang="en-US" b="1" spc="-15" dirty="0">
              <a:solidFill>
                <a:srgbClr val="060E3B"/>
              </a:solidFill>
              <a:latin typeface="+mj-lt"/>
            </a:endParaRPr>
          </a:p>
        </p:txBody>
      </p:sp>
      <p:sp>
        <p:nvSpPr>
          <p:cNvPr id="80" name="TextBox 473">
            <a:extLst>
              <a:ext uri="{FF2B5EF4-FFF2-40B4-BE49-F238E27FC236}">
                <a16:creationId xmlns:a16="http://schemas.microsoft.com/office/drawing/2014/main" id="{838BA037-EEEB-A3B3-B537-B8B56CD72D40}"/>
              </a:ext>
            </a:extLst>
          </p:cNvPr>
          <p:cNvSpPr txBox="1"/>
          <p:nvPr/>
        </p:nvSpPr>
        <p:spPr>
          <a:xfrm>
            <a:off x="1674147" y="3688755"/>
            <a:ext cx="322204" cy="3570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en-US" b="1" spc="-15" dirty="0">
                <a:solidFill>
                  <a:srgbClr val="FFFFFF"/>
                </a:solidFill>
                <a:latin typeface="+mj-lt"/>
              </a:rPr>
              <a:t>A</a:t>
            </a:r>
          </a:p>
        </p:txBody>
      </p:sp>
      <p:sp>
        <p:nvSpPr>
          <p:cNvPr id="81" name="TextBox 474">
            <a:extLst>
              <a:ext uri="{FF2B5EF4-FFF2-40B4-BE49-F238E27FC236}">
                <a16:creationId xmlns:a16="http://schemas.microsoft.com/office/drawing/2014/main" id="{75B8ABD9-2D8F-CFB3-C854-29245CD83E0C}"/>
              </a:ext>
            </a:extLst>
          </p:cNvPr>
          <p:cNvSpPr txBox="1"/>
          <p:nvPr/>
        </p:nvSpPr>
        <p:spPr>
          <a:xfrm>
            <a:off x="5835347" y="3683040"/>
            <a:ext cx="315792" cy="3570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en-US" b="1" spc="-15" dirty="0">
                <a:solidFill>
                  <a:srgbClr val="FFFFFF"/>
                </a:solidFill>
                <a:latin typeface="+mj-lt"/>
              </a:rPr>
              <a:t>C</a:t>
            </a:r>
          </a:p>
        </p:txBody>
      </p:sp>
      <p:sp>
        <p:nvSpPr>
          <p:cNvPr id="82" name="TextBox 475">
            <a:extLst>
              <a:ext uri="{FF2B5EF4-FFF2-40B4-BE49-F238E27FC236}">
                <a16:creationId xmlns:a16="http://schemas.microsoft.com/office/drawing/2014/main" id="{B3FF041C-75F2-F1A5-DF5B-490EA31AE2B4}"/>
              </a:ext>
            </a:extLst>
          </p:cNvPr>
          <p:cNvSpPr txBox="1"/>
          <p:nvPr/>
        </p:nvSpPr>
        <p:spPr>
          <a:xfrm>
            <a:off x="9998688" y="3676596"/>
            <a:ext cx="315792" cy="369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en-US" b="1" spc="-15" dirty="0">
                <a:solidFill>
                  <a:srgbClr val="FFFFFF"/>
                </a:solidFill>
                <a:latin typeface="+mj-lt"/>
              </a:rPr>
              <a:t>E</a:t>
            </a:r>
          </a:p>
        </p:txBody>
      </p:sp>
      <p:sp>
        <p:nvSpPr>
          <p:cNvPr id="83" name="TextBox 476">
            <a:extLst>
              <a:ext uri="{FF2B5EF4-FFF2-40B4-BE49-F238E27FC236}">
                <a16:creationId xmlns:a16="http://schemas.microsoft.com/office/drawing/2014/main" id="{0F48CFBC-759C-1BFF-1389-2E4127F2C5F5}"/>
              </a:ext>
            </a:extLst>
          </p:cNvPr>
          <p:cNvSpPr txBox="1"/>
          <p:nvPr/>
        </p:nvSpPr>
        <p:spPr>
          <a:xfrm>
            <a:off x="7899911" y="3257607"/>
            <a:ext cx="346249" cy="369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en-US" b="1" spc="-15" dirty="0">
                <a:solidFill>
                  <a:srgbClr val="FFFFFF"/>
                </a:solidFill>
                <a:latin typeface="+mj-lt"/>
              </a:rPr>
              <a:t>D</a:t>
            </a:r>
          </a:p>
        </p:txBody>
      </p:sp>
      <p:sp>
        <p:nvSpPr>
          <p:cNvPr id="84" name="TextBox 477">
            <a:extLst>
              <a:ext uri="{FF2B5EF4-FFF2-40B4-BE49-F238E27FC236}">
                <a16:creationId xmlns:a16="http://schemas.microsoft.com/office/drawing/2014/main" id="{809D7CB5-D94F-2582-C6D7-2BE9FE30BFF8}"/>
              </a:ext>
            </a:extLst>
          </p:cNvPr>
          <p:cNvSpPr txBox="1"/>
          <p:nvPr/>
        </p:nvSpPr>
        <p:spPr>
          <a:xfrm>
            <a:off x="3749539" y="3257607"/>
            <a:ext cx="328616" cy="369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en-US" b="1" spc="-15" dirty="0">
                <a:solidFill>
                  <a:srgbClr val="FFFFFF"/>
                </a:solidFill>
                <a:latin typeface="+mj-lt"/>
              </a:rPr>
              <a:t>B</a:t>
            </a:r>
          </a:p>
        </p:txBody>
      </p:sp>
      <p:sp>
        <p:nvSpPr>
          <p:cNvPr id="85" name="pole tekstowe 84">
            <a:extLst>
              <a:ext uri="{FF2B5EF4-FFF2-40B4-BE49-F238E27FC236}">
                <a16:creationId xmlns:a16="http://schemas.microsoft.com/office/drawing/2014/main" id="{A70953D0-93FC-4157-CE31-7E3C19BC23EB}"/>
              </a:ext>
            </a:extLst>
          </p:cNvPr>
          <p:cNvSpPr txBox="1"/>
          <p:nvPr/>
        </p:nvSpPr>
        <p:spPr>
          <a:xfrm>
            <a:off x="4083396" y="5524480"/>
            <a:ext cx="4026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solidFill>
                  <a:schemeClr val="bg2">
                    <a:lumMod val="75000"/>
                  </a:schemeClr>
                </a:solidFill>
              </a:rPr>
              <a:t>MODERATORY: B2B/B2C ● wielkość firmy ● branża</a:t>
            </a:r>
          </a:p>
        </p:txBody>
      </p:sp>
      <p:sp>
        <p:nvSpPr>
          <p:cNvPr id="86" name="pole tekstowe 85">
            <a:extLst>
              <a:ext uri="{FF2B5EF4-FFF2-40B4-BE49-F238E27FC236}">
                <a16:creationId xmlns:a16="http://schemas.microsoft.com/office/drawing/2014/main" id="{B58DDBCE-2A03-6122-57CC-15BD1EDE938D}"/>
              </a:ext>
            </a:extLst>
          </p:cNvPr>
          <p:cNvSpPr txBox="1"/>
          <p:nvPr/>
        </p:nvSpPr>
        <p:spPr>
          <a:xfrm>
            <a:off x="381000" y="6128818"/>
            <a:ext cx="1143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2E7424"/>
                </a:solidFill>
              </a:rPr>
              <a:t>Nie wystarczy zmierzyć deklaracji. Ważne jest powiązanie deklarowanej gotowości z barierami, zasobami i oczekiwanym wsparciem</a:t>
            </a:r>
          </a:p>
        </p:txBody>
      </p:sp>
      <p:pic>
        <p:nvPicPr>
          <p:cNvPr id="6" name="Grafika 5" descr="Kompost kontur">
            <a:extLst>
              <a:ext uri="{FF2B5EF4-FFF2-40B4-BE49-F238E27FC236}">
                <a16:creationId xmlns:a16="http://schemas.microsoft.com/office/drawing/2014/main" id="{30AD54B0-7B2B-149E-802E-25577868F4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1436" y="2015502"/>
            <a:ext cx="693396" cy="693396"/>
          </a:xfrm>
          <a:prstGeom prst="rect">
            <a:avLst/>
          </a:prstGeom>
        </p:spPr>
      </p:pic>
      <p:grpSp>
        <p:nvGrpSpPr>
          <p:cNvPr id="27" name="Grupa 26">
            <a:extLst>
              <a:ext uri="{FF2B5EF4-FFF2-40B4-BE49-F238E27FC236}">
                <a16:creationId xmlns:a16="http://schemas.microsoft.com/office/drawing/2014/main" id="{69FA1D17-50BB-7219-D079-13CDBB2DECEB}"/>
              </a:ext>
            </a:extLst>
          </p:cNvPr>
          <p:cNvGrpSpPr/>
          <p:nvPr/>
        </p:nvGrpSpPr>
        <p:grpSpPr>
          <a:xfrm>
            <a:off x="1570469" y="4677531"/>
            <a:ext cx="529560" cy="529560"/>
            <a:chOff x="6123960" y="3950888"/>
            <a:chExt cx="529560" cy="529560"/>
          </a:xfrm>
          <a:solidFill>
            <a:srgbClr val="89C540"/>
          </a:solidFill>
        </p:grpSpPr>
        <p:sp>
          <p:nvSpPr>
            <p:cNvPr id="7" name="Freeform 1105">
              <a:extLst>
                <a:ext uri="{FF2B5EF4-FFF2-40B4-BE49-F238E27FC236}">
                  <a16:creationId xmlns:a16="http://schemas.microsoft.com/office/drawing/2014/main" id="{E292E1E6-B236-7479-AF41-07A4CABE44E1}"/>
                </a:ext>
              </a:extLst>
            </p:cNvPr>
            <p:cNvSpPr/>
            <p:nvPr/>
          </p:nvSpPr>
          <p:spPr>
            <a:xfrm>
              <a:off x="6328799" y="4155368"/>
              <a:ext cx="120240" cy="1202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35" h="335">
                  <a:moveTo>
                    <a:pt x="167" y="280"/>
                  </a:moveTo>
                  <a:cubicBezTo>
                    <a:pt x="106" y="280"/>
                    <a:pt x="55" y="229"/>
                    <a:pt x="55" y="168"/>
                  </a:cubicBezTo>
                  <a:cubicBezTo>
                    <a:pt x="55" y="106"/>
                    <a:pt x="106" y="55"/>
                    <a:pt x="167" y="55"/>
                  </a:cubicBezTo>
                  <a:cubicBezTo>
                    <a:pt x="229" y="55"/>
                    <a:pt x="279" y="106"/>
                    <a:pt x="279" y="168"/>
                  </a:cubicBezTo>
                  <a:cubicBezTo>
                    <a:pt x="279" y="229"/>
                    <a:pt x="229" y="280"/>
                    <a:pt x="167" y="280"/>
                  </a:cubicBezTo>
                  <a:close/>
                  <a:moveTo>
                    <a:pt x="167" y="0"/>
                  </a:moveTo>
                  <a:cubicBezTo>
                    <a:pt x="75" y="0"/>
                    <a:pt x="0" y="75"/>
                    <a:pt x="0" y="168"/>
                  </a:cubicBezTo>
                  <a:cubicBezTo>
                    <a:pt x="0" y="260"/>
                    <a:pt x="75" y="335"/>
                    <a:pt x="167" y="335"/>
                  </a:cubicBezTo>
                  <a:cubicBezTo>
                    <a:pt x="260" y="335"/>
                    <a:pt x="335" y="260"/>
                    <a:pt x="335" y="168"/>
                  </a:cubicBezTo>
                  <a:cubicBezTo>
                    <a:pt x="335" y="75"/>
                    <a:pt x="260" y="0"/>
                    <a:pt x="167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" name="Freeform 1106">
              <a:extLst>
                <a:ext uri="{FF2B5EF4-FFF2-40B4-BE49-F238E27FC236}">
                  <a16:creationId xmlns:a16="http://schemas.microsoft.com/office/drawing/2014/main" id="{1DC150E7-3852-0A6E-8CE0-A729FDDDB3EA}"/>
                </a:ext>
              </a:extLst>
            </p:cNvPr>
            <p:cNvSpPr/>
            <p:nvPr/>
          </p:nvSpPr>
          <p:spPr>
            <a:xfrm>
              <a:off x="6250319" y="4078328"/>
              <a:ext cx="277920" cy="2736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73" h="761">
                  <a:moveTo>
                    <a:pt x="610" y="478"/>
                  </a:moveTo>
                  <a:cubicBezTo>
                    <a:pt x="610" y="479"/>
                    <a:pt x="609" y="480"/>
                    <a:pt x="609" y="481"/>
                  </a:cubicBezTo>
                  <a:cubicBezTo>
                    <a:pt x="597" y="508"/>
                    <a:pt x="600" y="538"/>
                    <a:pt x="617" y="561"/>
                  </a:cubicBezTo>
                  <a:cubicBezTo>
                    <a:pt x="618" y="563"/>
                    <a:pt x="620" y="565"/>
                    <a:pt x="622" y="567"/>
                  </a:cubicBezTo>
                  <a:cubicBezTo>
                    <a:pt x="631" y="577"/>
                    <a:pt x="631" y="592"/>
                    <a:pt x="621" y="602"/>
                  </a:cubicBezTo>
                  <a:lnTo>
                    <a:pt x="599" y="625"/>
                  </a:lnTo>
                  <a:cubicBezTo>
                    <a:pt x="589" y="634"/>
                    <a:pt x="574" y="634"/>
                    <a:pt x="564" y="625"/>
                  </a:cubicBezTo>
                  <a:cubicBezTo>
                    <a:pt x="563" y="623"/>
                    <a:pt x="562" y="622"/>
                    <a:pt x="561" y="622"/>
                  </a:cubicBezTo>
                  <a:cubicBezTo>
                    <a:pt x="538" y="602"/>
                    <a:pt x="506" y="596"/>
                    <a:pt x="478" y="608"/>
                  </a:cubicBezTo>
                  <a:lnTo>
                    <a:pt x="477" y="608"/>
                  </a:lnTo>
                  <a:cubicBezTo>
                    <a:pt x="447" y="620"/>
                    <a:pt x="427" y="649"/>
                    <a:pt x="427" y="682"/>
                  </a:cubicBezTo>
                  <a:cubicBezTo>
                    <a:pt x="427" y="695"/>
                    <a:pt x="416" y="706"/>
                    <a:pt x="402" y="706"/>
                  </a:cubicBezTo>
                  <a:lnTo>
                    <a:pt x="370" y="706"/>
                  </a:lnTo>
                  <a:cubicBezTo>
                    <a:pt x="357" y="706"/>
                    <a:pt x="346" y="695"/>
                    <a:pt x="346" y="682"/>
                  </a:cubicBezTo>
                  <a:cubicBezTo>
                    <a:pt x="346" y="680"/>
                    <a:pt x="345" y="678"/>
                    <a:pt x="345" y="676"/>
                  </a:cubicBezTo>
                  <a:cubicBezTo>
                    <a:pt x="343" y="646"/>
                    <a:pt x="324" y="620"/>
                    <a:pt x="295" y="608"/>
                  </a:cubicBezTo>
                  <a:lnTo>
                    <a:pt x="294" y="608"/>
                  </a:lnTo>
                  <a:cubicBezTo>
                    <a:pt x="264" y="596"/>
                    <a:pt x="231" y="603"/>
                    <a:pt x="208" y="625"/>
                  </a:cubicBezTo>
                  <a:lnTo>
                    <a:pt x="206" y="627"/>
                  </a:lnTo>
                  <a:lnTo>
                    <a:pt x="205" y="628"/>
                  </a:lnTo>
                  <a:cubicBezTo>
                    <a:pt x="196" y="637"/>
                    <a:pt x="180" y="637"/>
                    <a:pt x="171" y="627"/>
                  </a:cubicBezTo>
                  <a:lnTo>
                    <a:pt x="148" y="605"/>
                  </a:lnTo>
                  <a:cubicBezTo>
                    <a:pt x="139" y="595"/>
                    <a:pt x="139" y="580"/>
                    <a:pt x="148" y="570"/>
                  </a:cubicBezTo>
                  <a:cubicBezTo>
                    <a:pt x="149" y="569"/>
                    <a:pt x="151" y="567"/>
                    <a:pt x="152" y="566"/>
                  </a:cubicBezTo>
                  <a:cubicBezTo>
                    <a:pt x="171" y="543"/>
                    <a:pt x="175" y="510"/>
                    <a:pt x="163" y="482"/>
                  </a:cubicBezTo>
                  <a:cubicBezTo>
                    <a:pt x="162" y="481"/>
                    <a:pt x="162" y="480"/>
                    <a:pt x="161" y="478"/>
                  </a:cubicBezTo>
                  <a:cubicBezTo>
                    <a:pt x="149" y="449"/>
                    <a:pt x="120" y="431"/>
                    <a:pt x="88" y="430"/>
                  </a:cubicBezTo>
                  <a:lnTo>
                    <a:pt x="80" y="430"/>
                  </a:lnTo>
                  <a:cubicBezTo>
                    <a:pt x="66" y="430"/>
                    <a:pt x="55" y="419"/>
                    <a:pt x="55" y="406"/>
                  </a:cubicBezTo>
                  <a:lnTo>
                    <a:pt x="55" y="374"/>
                  </a:lnTo>
                  <a:cubicBezTo>
                    <a:pt x="55" y="361"/>
                    <a:pt x="66" y="349"/>
                    <a:pt x="79" y="349"/>
                  </a:cubicBezTo>
                  <a:cubicBezTo>
                    <a:pt x="80" y="349"/>
                    <a:pt x="81" y="349"/>
                    <a:pt x="82" y="349"/>
                  </a:cubicBezTo>
                  <a:lnTo>
                    <a:pt x="83" y="349"/>
                  </a:lnTo>
                  <a:cubicBezTo>
                    <a:pt x="116" y="348"/>
                    <a:pt x="145" y="328"/>
                    <a:pt x="156" y="297"/>
                  </a:cubicBezTo>
                  <a:cubicBezTo>
                    <a:pt x="157" y="295"/>
                    <a:pt x="158" y="292"/>
                    <a:pt x="159" y="290"/>
                  </a:cubicBezTo>
                  <a:cubicBezTo>
                    <a:pt x="171" y="260"/>
                    <a:pt x="164" y="226"/>
                    <a:pt x="142" y="204"/>
                  </a:cubicBezTo>
                  <a:lnTo>
                    <a:pt x="139" y="200"/>
                  </a:lnTo>
                  <a:lnTo>
                    <a:pt x="138" y="200"/>
                  </a:lnTo>
                  <a:cubicBezTo>
                    <a:pt x="129" y="191"/>
                    <a:pt x="129" y="175"/>
                    <a:pt x="138" y="166"/>
                  </a:cubicBezTo>
                  <a:lnTo>
                    <a:pt x="161" y="143"/>
                  </a:lnTo>
                  <a:cubicBezTo>
                    <a:pt x="170" y="133"/>
                    <a:pt x="186" y="133"/>
                    <a:pt x="196" y="143"/>
                  </a:cubicBezTo>
                  <a:cubicBezTo>
                    <a:pt x="196" y="144"/>
                    <a:pt x="198" y="145"/>
                    <a:pt x="199" y="145"/>
                  </a:cubicBezTo>
                  <a:cubicBezTo>
                    <a:pt x="222" y="167"/>
                    <a:pt x="256" y="172"/>
                    <a:pt x="285" y="158"/>
                  </a:cubicBezTo>
                  <a:cubicBezTo>
                    <a:pt x="288" y="157"/>
                    <a:pt x="291" y="156"/>
                    <a:pt x="294" y="154"/>
                  </a:cubicBezTo>
                  <a:cubicBezTo>
                    <a:pt x="324" y="142"/>
                    <a:pt x="344" y="114"/>
                    <a:pt x="344" y="82"/>
                  </a:cubicBezTo>
                  <a:lnTo>
                    <a:pt x="344" y="81"/>
                  </a:lnTo>
                  <a:lnTo>
                    <a:pt x="344" y="80"/>
                  </a:lnTo>
                  <a:cubicBezTo>
                    <a:pt x="345" y="66"/>
                    <a:pt x="356" y="55"/>
                    <a:pt x="369" y="55"/>
                  </a:cubicBezTo>
                  <a:lnTo>
                    <a:pt x="401" y="55"/>
                  </a:lnTo>
                  <a:cubicBezTo>
                    <a:pt x="414" y="55"/>
                    <a:pt x="425" y="66"/>
                    <a:pt x="425" y="80"/>
                  </a:cubicBezTo>
                  <a:cubicBezTo>
                    <a:pt x="425" y="81"/>
                    <a:pt x="426" y="82"/>
                    <a:pt x="426" y="83"/>
                  </a:cubicBezTo>
                  <a:cubicBezTo>
                    <a:pt x="427" y="114"/>
                    <a:pt x="446" y="142"/>
                    <a:pt x="476" y="154"/>
                  </a:cubicBezTo>
                  <a:cubicBezTo>
                    <a:pt x="479" y="155"/>
                    <a:pt x="482" y="157"/>
                    <a:pt x="486" y="158"/>
                  </a:cubicBezTo>
                  <a:cubicBezTo>
                    <a:pt x="516" y="172"/>
                    <a:pt x="551" y="166"/>
                    <a:pt x="574" y="142"/>
                  </a:cubicBezTo>
                  <a:lnTo>
                    <a:pt x="575" y="141"/>
                  </a:lnTo>
                  <a:cubicBezTo>
                    <a:pt x="576" y="141"/>
                    <a:pt x="576" y="141"/>
                    <a:pt x="576" y="141"/>
                  </a:cubicBezTo>
                  <a:cubicBezTo>
                    <a:pt x="586" y="131"/>
                    <a:pt x="601" y="131"/>
                    <a:pt x="611" y="141"/>
                  </a:cubicBezTo>
                  <a:lnTo>
                    <a:pt x="633" y="163"/>
                  </a:lnTo>
                  <a:cubicBezTo>
                    <a:pt x="643" y="173"/>
                    <a:pt x="643" y="188"/>
                    <a:pt x="633" y="198"/>
                  </a:cubicBezTo>
                  <a:lnTo>
                    <a:pt x="628" y="203"/>
                  </a:lnTo>
                  <a:cubicBezTo>
                    <a:pt x="606" y="226"/>
                    <a:pt x="600" y="259"/>
                    <a:pt x="612" y="289"/>
                  </a:cubicBezTo>
                  <a:cubicBezTo>
                    <a:pt x="613" y="291"/>
                    <a:pt x="614" y="294"/>
                    <a:pt x="615" y="296"/>
                  </a:cubicBezTo>
                  <a:cubicBezTo>
                    <a:pt x="626" y="327"/>
                    <a:pt x="656" y="348"/>
                    <a:pt x="689" y="348"/>
                  </a:cubicBezTo>
                  <a:lnTo>
                    <a:pt x="692" y="348"/>
                  </a:lnTo>
                  <a:cubicBezTo>
                    <a:pt x="693" y="348"/>
                    <a:pt x="693" y="348"/>
                    <a:pt x="693" y="348"/>
                  </a:cubicBezTo>
                  <a:cubicBezTo>
                    <a:pt x="706" y="348"/>
                    <a:pt x="717" y="359"/>
                    <a:pt x="717" y="373"/>
                  </a:cubicBezTo>
                  <a:lnTo>
                    <a:pt x="717" y="405"/>
                  </a:lnTo>
                  <a:cubicBezTo>
                    <a:pt x="717" y="418"/>
                    <a:pt x="706" y="429"/>
                    <a:pt x="693" y="429"/>
                  </a:cubicBezTo>
                  <a:lnTo>
                    <a:pt x="692" y="429"/>
                  </a:lnTo>
                  <a:lnTo>
                    <a:pt x="683" y="429"/>
                  </a:lnTo>
                  <a:cubicBezTo>
                    <a:pt x="651" y="430"/>
                    <a:pt x="623" y="449"/>
                    <a:pt x="610" y="478"/>
                  </a:cubicBezTo>
                  <a:close/>
                  <a:moveTo>
                    <a:pt x="661" y="499"/>
                  </a:moveTo>
                  <a:cubicBezTo>
                    <a:pt x="665" y="490"/>
                    <a:pt x="673" y="485"/>
                    <a:pt x="683" y="485"/>
                  </a:cubicBezTo>
                  <a:lnTo>
                    <a:pt x="684" y="485"/>
                  </a:lnTo>
                  <a:lnTo>
                    <a:pt x="694" y="484"/>
                  </a:lnTo>
                  <a:cubicBezTo>
                    <a:pt x="737" y="484"/>
                    <a:pt x="773" y="448"/>
                    <a:pt x="773" y="405"/>
                  </a:cubicBezTo>
                  <a:lnTo>
                    <a:pt x="773" y="373"/>
                  </a:lnTo>
                  <a:cubicBezTo>
                    <a:pt x="773" y="329"/>
                    <a:pt x="737" y="293"/>
                    <a:pt x="693" y="293"/>
                  </a:cubicBezTo>
                  <a:lnTo>
                    <a:pt x="690" y="293"/>
                  </a:lnTo>
                  <a:lnTo>
                    <a:pt x="689" y="293"/>
                  </a:lnTo>
                  <a:cubicBezTo>
                    <a:pt x="679" y="293"/>
                    <a:pt x="670" y="287"/>
                    <a:pt x="667" y="277"/>
                  </a:cubicBezTo>
                  <a:cubicBezTo>
                    <a:pt x="665" y="274"/>
                    <a:pt x="664" y="271"/>
                    <a:pt x="663" y="268"/>
                  </a:cubicBezTo>
                  <a:cubicBezTo>
                    <a:pt x="659" y="259"/>
                    <a:pt x="661" y="249"/>
                    <a:pt x="668" y="242"/>
                  </a:cubicBezTo>
                  <a:cubicBezTo>
                    <a:pt x="668" y="241"/>
                    <a:pt x="668" y="241"/>
                    <a:pt x="669" y="241"/>
                  </a:cubicBezTo>
                  <a:lnTo>
                    <a:pt x="673" y="236"/>
                  </a:lnTo>
                  <a:cubicBezTo>
                    <a:pt x="703" y="205"/>
                    <a:pt x="703" y="155"/>
                    <a:pt x="672" y="124"/>
                  </a:cubicBezTo>
                  <a:lnTo>
                    <a:pt x="650" y="102"/>
                  </a:lnTo>
                  <a:cubicBezTo>
                    <a:pt x="619" y="71"/>
                    <a:pt x="569" y="71"/>
                    <a:pt x="537" y="101"/>
                  </a:cubicBezTo>
                  <a:lnTo>
                    <a:pt x="536" y="102"/>
                  </a:lnTo>
                  <a:cubicBezTo>
                    <a:pt x="536" y="103"/>
                    <a:pt x="536" y="103"/>
                    <a:pt x="536" y="103"/>
                  </a:cubicBezTo>
                  <a:cubicBezTo>
                    <a:pt x="528" y="110"/>
                    <a:pt x="518" y="112"/>
                    <a:pt x="508" y="108"/>
                  </a:cubicBezTo>
                  <a:cubicBezTo>
                    <a:pt x="504" y="106"/>
                    <a:pt x="500" y="104"/>
                    <a:pt x="497" y="103"/>
                  </a:cubicBezTo>
                  <a:cubicBezTo>
                    <a:pt x="487" y="99"/>
                    <a:pt x="481" y="90"/>
                    <a:pt x="481" y="80"/>
                  </a:cubicBezTo>
                  <a:cubicBezTo>
                    <a:pt x="481" y="79"/>
                    <a:pt x="481" y="78"/>
                    <a:pt x="481" y="77"/>
                  </a:cubicBezTo>
                  <a:cubicBezTo>
                    <a:pt x="479" y="34"/>
                    <a:pt x="444" y="0"/>
                    <a:pt x="401" y="0"/>
                  </a:cubicBezTo>
                  <a:lnTo>
                    <a:pt x="369" y="0"/>
                  </a:lnTo>
                  <a:cubicBezTo>
                    <a:pt x="326" y="0"/>
                    <a:pt x="290" y="35"/>
                    <a:pt x="289" y="78"/>
                  </a:cubicBezTo>
                  <a:lnTo>
                    <a:pt x="289" y="79"/>
                  </a:lnTo>
                  <a:lnTo>
                    <a:pt x="289" y="80"/>
                  </a:lnTo>
                  <a:cubicBezTo>
                    <a:pt x="289" y="90"/>
                    <a:pt x="283" y="99"/>
                    <a:pt x="274" y="103"/>
                  </a:cubicBezTo>
                  <a:cubicBezTo>
                    <a:pt x="270" y="105"/>
                    <a:pt x="266" y="106"/>
                    <a:pt x="262" y="108"/>
                  </a:cubicBezTo>
                  <a:cubicBezTo>
                    <a:pt x="253" y="113"/>
                    <a:pt x="242" y="111"/>
                    <a:pt x="235" y="104"/>
                  </a:cubicBezTo>
                  <a:cubicBezTo>
                    <a:pt x="234" y="103"/>
                    <a:pt x="233" y="102"/>
                    <a:pt x="231" y="101"/>
                  </a:cubicBezTo>
                  <a:cubicBezTo>
                    <a:pt x="200" y="73"/>
                    <a:pt x="152" y="74"/>
                    <a:pt x="122" y="104"/>
                  </a:cubicBezTo>
                  <a:lnTo>
                    <a:pt x="99" y="127"/>
                  </a:lnTo>
                  <a:cubicBezTo>
                    <a:pt x="68" y="158"/>
                    <a:pt x="68" y="208"/>
                    <a:pt x="99" y="239"/>
                  </a:cubicBezTo>
                  <a:lnTo>
                    <a:pt x="102" y="242"/>
                  </a:lnTo>
                  <a:lnTo>
                    <a:pt x="103" y="243"/>
                  </a:lnTo>
                  <a:cubicBezTo>
                    <a:pt x="109" y="249"/>
                    <a:pt x="111" y="260"/>
                    <a:pt x="108" y="269"/>
                  </a:cubicBezTo>
                  <a:cubicBezTo>
                    <a:pt x="107" y="272"/>
                    <a:pt x="105" y="275"/>
                    <a:pt x="104" y="278"/>
                  </a:cubicBezTo>
                  <a:cubicBezTo>
                    <a:pt x="101" y="288"/>
                    <a:pt x="92" y="294"/>
                    <a:pt x="81" y="294"/>
                  </a:cubicBezTo>
                  <a:cubicBezTo>
                    <a:pt x="81" y="294"/>
                    <a:pt x="80" y="294"/>
                    <a:pt x="79" y="294"/>
                  </a:cubicBezTo>
                  <a:lnTo>
                    <a:pt x="78" y="294"/>
                  </a:lnTo>
                  <a:cubicBezTo>
                    <a:pt x="35" y="295"/>
                    <a:pt x="0" y="331"/>
                    <a:pt x="0" y="374"/>
                  </a:cubicBezTo>
                  <a:lnTo>
                    <a:pt x="0" y="406"/>
                  </a:lnTo>
                  <a:cubicBezTo>
                    <a:pt x="0" y="450"/>
                    <a:pt x="35" y="485"/>
                    <a:pt x="79" y="486"/>
                  </a:cubicBezTo>
                  <a:lnTo>
                    <a:pt x="88" y="486"/>
                  </a:lnTo>
                  <a:cubicBezTo>
                    <a:pt x="98" y="486"/>
                    <a:pt x="107" y="491"/>
                    <a:pt x="111" y="500"/>
                  </a:cubicBezTo>
                  <a:cubicBezTo>
                    <a:pt x="111" y="502"/>
                    <a:pt x="112" y="503"/>
                    <a:pt x="113" y="505"/>
                  </a:cubicBezTo>
                  <a:cubicBezTo>
                    <a:pt x="117" y="514"/>
                    <a:pt x="115" y="525"/>
                    <a:pt x="108" y="532"/>
                  </a:cubicBezTo>
                  <a:cubicBezTo>
                    <a:pt x="107" y="534"/>
                    <a:pt x="105" y="535"/>
                    <a:pt x="104" y="537"/>
                  </a:cubicBezTo>
                  <a:cubicBezTo>
                    <a:pt x="78" y="568"/>
                    <a:pt x="80" y="615"/>
                    <a:pt x="109" y="644"/>
                  </a:cubicBezTo>
                  <a:lnTo>
                    <a:pt x="132" y="666"/>
                  </a:lnTo>
                  <a:cubicBezTo>
                    <a:pt x="163" y="697"/>
                    <a:pt x="213" y="698"/>
                    <a:pt x="244" y="667"/>
                  </a:cubicBezTo>
                  <a:lnTo>
                    <a:pt x="246" y="665"/>
                  </a:lnTo>
                  <a:lnTo>
                    <a:pt x="247" y="664"/>
                  </a:lnTo>
                  <a:cubicBezTo>
                    <a:pt x="254" y="657"/>
                    <a:pt x="264" y="655"/>
                    <a:pt x="274" y="659"/>
                  </a:cubicBezTo>
                  <a:cubicBezTo>
                    <a:pt x="284" y="663"/>
                    <a:pt x="290" y="672"/>
                    <a:pt x="290" y="682"/>
                  </a:cubicBezTo>
                  <a:cubicBezTo>
                    <a:pt x="290" y="684"/>
                    <a:pt x="290" y="686"/>
                    <a:pt x="291" y="688"/>
                  </a:cubicBezTo>
                  <a:cubicBezTo>
                    <a:pt x="294" y="729"/>
                    <a:pt x="328" y="761"/>
                    <a:pt x="370" y="761"/>
                  </a:cubicBezTo>
                  <a:lnTo>
                    <a:pt x="402" y="761"/>
                  </a:lnTo>
                  <a:cubicBezTo>
                    <a:pt x="446" y="761"/>
                    <a:pt x="482" y="726"/>
                    <a:pt x="482" y="682"/>
                  </a:cubicBezTo>
                  <a:cubicBezTo>
                    <a:pt x="482" y="672"/>
                    <a:pt x="488" y="663"/>
                    <a:pt x="497" y="659"/>
                  </a:cubicBezTo>
                  <a:lnTo>
                    <a:pt x="498" y="659"/>
                  </a:lnTo>
                  <a:cubicBezTo>
                    <a:pt x="508" y="655"/>
                    <a:pt x="518" y="657"/>
                    <a:pt x="525" y="664"/>
                  </a:cubicBezTo>
                  <a:cubicBezTo>
                    <a:pt x="526" y="665"/>
                    <a:pt x="528" y="666"/>
                    <a:pt x="529" y="667"/>
                  </a:cubicBezTo>
                  <a:cubicBezTo>
                    <a:pt x="560" y="695"/>
                    <a:pt x="608" y="693"/>
                    <a:pt x="638" y="664"/>
                  </a:cubicBezTo>
                  <a:lnTo>
                    <a:pt x="660" y="641"/>
                  </a:lnTo>
                  <a:cubicBezTo>
                    <a:pt x="689" y="613"/>
                    <a:pt x="691" y="568"/>
                    <a:pt x="668" y="537"/>
                  </a:cubicBezTo>
                  <a:cubicBezTo>
                    <a:pt x="667" y="535"/>
                    <a:pt x="666" y="533"/>
                    <a:pt x="664" y="531"/>
                  </a:cubicBezTo>
                  <a:cubicBezTo>
                    <a:pt x="657" y="524"/>
                    <a:pt x="655" y="513"/>
                    <a:pt x="659" y="504"/>
                  </a:cubicBezTo>
                  <a:cubicBezTo>
                    <a:pt x="660" y="502"/>
                    <a:pt x="660" y="501"/>
                    <a:pt x="661" y="499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" name="Freeform 1107">
              <a:extLst>
                <a:ext uri="{FF2B5EF4-FFF2-40B4-BE49-F238E27FC236}">
                  <a16:creationId xmlns:a16="http://schemas.microsoft.com/office/drawing/2014/main" id="{EAD442C0-C0F6-ADFE-B665-6E4A4BEF4D6D}"/>
                </a:ext>
              </a:extLst>
            </p:cNvPr>
            <p:cNvSpPr/>
            <p:nvPr/>
          </p:nvSpPr>
          <p:spPr>
            <a:xfrm>
              <a:off x="6123960" y="3950888"/>
              <a:ext cx="529560" cy="5295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472" h="1472">
                  <a:moveTo>
                    <a:pt x="1218" y="1217"/>
                  </a:moveTo>
                  <a:cubicBezTo>
                    <a:pt x="1152" y="1283"/>
                    <a:pt x="1074" y="1334"/>
                    <a:pt x="990" y="1368"/>
                  </a:cubicBezTo>
                  <a:lnTo>
                    <a:pt x="947" y="1211"/>
                  </a:lnTo>
                  <a:cubicBezTo>
                    <a:pt x="1005" y="1186"/>
                    <a:pt x="1058" y="1149"/>
                    <a:pt x="1104" y="1103"/>
                  </a:cubicBezTo>
                  <a:cubicBezTo>
                    <a:pt x="1203" y="1004"/>
                    <a:pt x="1258" y="873"/>
                    <a:pt x="1258" y="733"/>
                  </a:cubicBezTo>
                  <a:cubicBezTo>
                    <a:pt x="1258" y="593"/>
                    <a:pt x="1203" y="461"/>
                    <a:pt x="1104" y="362"/>
                  </a:cubicBezTo>
                  <a:cubicBezTo>
                    <a:pt x="1064" y="322"/>
                    <a:pt x="1020" y="290"/>
                    <a:pt x="971" y="265"/>
                  </a:cubicBezTo>
                  <a:lnTo>
                    <a:pt x="1048" y="130"/>
                  </a:lnTo>
                  <a:cubicBezTo>
                    <a:pt x="1110" y="162"/>
                    <a:pt x="1167" y="204"/>
                    <a:pt x="1218" y="254"/>
                  </a:cubicBezTo>
                  <a:cubicBezTo>
                    <a:pt x="1346" y="383"/>
                    <a:pt x="1417" y="554"/>
                    <a:pt x="1417" y="736"/>
                  </a:cubicBezTo>
                  <a:cubicBezTo>
                    <a:pt x="1417" y="917"/>
                    <a:pt x="1346" y="1088"/>
                    <a:pt x="1218" y="1217"/>
                  </a:cubicBezTo>
                  <a:close/>
                  <a:moveTo>
                    <a:pt x="906" y="1169"/>
                  </a:moveTo>
                  <a:cubicBezTo>
                    <a:pt x="904" y="1169"/>
                    <a:pt x="903" y="1170"/>
                    <a:pt x="902" y="1171"/>
                  </a:cubicBezTo>
                  <a:cubicBezTo>
                    <a:pt x="849" y="1191"/>
                    <a:pt x="792" y="1202"/>
                    <a:pt x="733" y="1202"/>
                  </a:cubicBezTo>
                  <a:cubicBezTo>
                    <a:pt x="608" y="1202"/>
                    <a:pt x="490" y="1153"/>
                    <a:pt x="402" y="1064"/>
                  </a:cubicBezTo>
                  <a:cubicBezTo>
                    <a:pt x="313" y="976"/>
                    <a:pt x="264" y="858"/>
                    <a:pt x="264" y="733"/>
                  </a:cubicBezTo>
                  <a:cubicBezTo>
                    <a:pt x="264" y="607"/>
                    <a:pt x="313" y="490"/>
                    <a:pt x="402" y="401"/>
                  </a:cubicBezTo>
                  <a:cubicBezTo>
                    <a:pt x="490" y="312"/>
                    <a:pt x="608" y="264"/>
                    <a:pt x="733" y="264"/>
                  </a:cubicBezTo>
                  <a:cubicBezTo>
                    <a:pt x="799" y="264"/>
                    <a:pt x="862" y="277"/>
                    <a:pt x="920" y="302"/>
                  </a:cubicBezTo>
                  <a:cubicBezTo>
                    <a:pt x="921" y="303"/>
                    <a:pt x="922" y="303"/>
                    <a:pt x="924" y="304"/>
                  </a:cubicBezTo>
                  <a:cubicBezTo>
                    <a:pt x="976" y="327"/>
                    <a:pt x="1024" y="360"/>
                    <a:pt x="1065" y="401"/>
                  </a:cubicBezTo>
                  <a:cubicBezTo>
                    <a:pt x="1153" y="490"/>
                    <a:pt x="1202" y="607"/>
                    <a:pt x="1202" y="733"/>
                  </a:cubicBezTo>
                  <a:cubicBezTo>
                    <a:pt x="1202" y="858"/>
                    <a:pt x="1153" y="976"/>
                    <a:pt x="1065" y="1064"/>
                  </a:cubicBezTo>
                  <a:cubicBezTo>
                    <a:pt x="1019" y="1110"/>
                    <a:pt x="965" y="1146"/>
                    <a:pt x="906" y="1169"/>
                  </a:cubicBezTo>
                  <a:lnTo>
                    <a:pt x="255" y="1217"/>
                  </a:lnTo>
                  <a:cubicBezTo>
                    <a:pt x="126" y="1088"/>
                    <a:pt x="55" y="917"/>
                    <a:pt x="55" y="736"/>
                  </a:cubicBezTo>
                  <a:cubicBezTo>
                    <a:pt x="55" y="554"/>
                    <a:pt x="126" y="383"/>
                    <a:pt x="255" y="254"/>
                  </a:cubicBezTo>
                  <a:cubicBezTo>
                    <a:pt x="383" y="126"/>
                    <a:pt x="554" y="55"/>
                    <a:pt x="736" y="55"/>
                  </a:cubicBezTo>
                  <a:cubicBezTo>
                    <a:pt x="828" y="55"/>
                    <a:pt x="916" y="73"/>
                    <a:pt x="998" y="107"/>
                  </a:cubicBezTo>
                  <a:lnTo>
                    <a:pt x="921" y="243"/>
                  </a:lnTo>
                  <a:cubicBezTo>
                    <a:pt x="862" y="220"/>
                    <a:pt x="798" y="208"/>
                    <a:pt x="733" y="208"/>
                  </a:cubicBezTo>
                  <a:cubicBezTo>
                    <a:pt x="593" y="208"/>
                    <a:pt x="462" y="263"/>
                    <a:pt x="363" y="362"/>
                  </a:cubicBezTo>
                  <a:cubicBezTo>
                    <a:pt x="264" y="461"/>
                    <a:pt x="209" y="593"/>
                    <a:pt x="209" y="733"/>
                  </a:cubicBezTo>
                  <a:cubicBezTo>
                    <a:pt x="209" y="873"/>
                    <a:pt x="264" y="1004"/>
                    <a:pt x="363" y="1103"/>
                  </a:cubicBezTo>
                  <a:cubicBezTo>
                    <a:pt x="462" y="1202"/>
                    <a:pt x="593" y="1257"/>
                    <a:pt x="733" y="1257"/>
                  </a:cubicBezTo>
                  <a:cubicBezTo>
                    <a:pt x="789" y="1257"/>
                    <a:pt x="844" y="1248"/>
                    <a:pt x="895" y="1231"/>
                  </a:cubicBezTo>
                  <a:lnTo>
                    <a:pt x="938" y="1386"/>
                  </a:lnTo>
                  <a:cubicBezTo>
                    <a:pt x="874" y="1406"/>
                    <a:pt x="806" y="1416"/>
                    <a:pt x="736" y="1416"/>
                  </a:cubicBezTo>
                  <a:cubicBezTo>
                    <a:pt x="554" y="1416"/>
                    <a:pt x="383" y="1346"/>
                    <a:pt x="255" y="1217"/>
                  </a:cubicBezTo>
                  <a:close/>
                  <a:moveTo>
                    <a:pt x="1414" y="449"/>
                  </a:moveTo>
                  <a:cubicBezTo>
                    <a:pt x="1377" y="361"/>
                    <a:pt x="1324" y="283"/>
                    <a:pt x="1257" y="215"/>
                  </a:cubicBezTo>
                  <a:cubicBezTo>
                    <a:pt x="1196" y="154"/>
                    <a:pt x="1126" y="105"/>
                    <a:pt x="1049" y="69"/>
                  </a:cubicBezTo>
                  <a:cubicBezTo>
                    <a:pt x="1048" y="69"/>
                    <a:pt x="1048" y="69"/>
                    <a:pt x="1048" y="69"/>
                  </a:cubicBezTo>
                  <a:cubicBezTo>
                    <a:pt x="1039" y="65"/>
                    <a:pt x="1031" y="61"/>
                    <a:pt x="1023" y="57"/>
                  </a:cubicBezTo>
                  <a:cubicBezTo>
                    <a:pt x="932" y="19"/>
                    <a:pt x="836" y="0"/>
                    <a:pt x="736" y="0"/>
                  </a:cubicBezTo>
                  <a:cubicBezTo>
                    <a:pt x="637" y="0"/>
                    <a:pt x="541" y="19"/>
                    <a:pt x="450" y="57"/>
                  </a:cubicBezTo>
                  <a:cubicBezTo>
                    <a:pt x="362" y="94"/>
                    <a:pt x="283" y="148"/>
                    <a:pt x="216" y="215"/>
                  </a:cubicBezTo>
                  <a:cubicBezTo>
                    <a:pt x="148" y="283"/>
                    <a:pt x="95" y="361"/>
                    <a:pt x="58" y="449"/>
                  </a:cubicBezTo>
                  <a:cubicBezTo>
                    <a:pt x="20" y="540"/>
                    <a:pt x="0" y="636"/>
                    <a:pt x="0" y="736"/>
                  </a:cubicBezTo>
                  <a:cubicBezTo>
                    <a:pt x="0" y="835"/>
                    <a:pt x="20" y="931"/>
                    <a:pt x="58" y="1022"/>
                  </a:cubicBezTo>
                  <a:cubicBezTo>
                    <a:pt x="95" y="1110"/>
                    <a:pt x="148" y="1188"/>
                    <a:pt x="216" y="1256"/>
                  </a:cubicBezTo>
                  <a:cubicBezTo>
                    <a:pt x="283" y="1324"/>
                    <a:pt x="362" y="1377"/>
                    <a:pt x="450" y="1414"/>
                  </a:cubicBezTo>
                  <a:cubicBezTo>
                    <a:pt x="541" y="1452"/>
                    <a:pt x="637" y="1472"/>
                    <a:pt x="736" y="1472"/>
                  </a:cubicBezTo>
                  <a:cubicBezTo>
                    <a:pt x="836" y="1472"/>
                    <a:pt x="932" y="1452"/>
                    <a:pt x="1023" y="1414"/>
                  </a:cubicBezTo>
                  <a:cubicBezTo>
                    <a:pt x="1110" y="1377"/>
                    <a:pt x="1189" y="1324"/>
                    <a:pt x="1257" y="1256"/>
                  </a:cubicBezTo>
                  <a:cubicBezTo>
                    <a:pt x="1324" y="1188"/>
                    <a:pt x="1377" y="1110"/>
                    <a:pt x="1414" y="1022"/>
                  </a:cubicBezTo>
                  <a:cubicBezTo>
                    <a:pt x="1453" y="931"/>
                    <a:pt x="1472" y="835"/>
                    <a:pt x="1472" y="736"/>
                  </a:cubicBezTo>
                  <a:cubicBezTo>
                    <a:pt x="1472" y="636"/>
                    <a:pt x="1453" y="540"/>
                    <a:pt x="1414" y="449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" name="Freeform 1108">
              <a:extLst>
                <a:ext uri="{FF2B5EF4-FFF2-40B4-BE49-F238E27FC236}">
                  <a16:creationId xmlns:a16="http://schemas.microsoft.com/office/drawing/2014/main" id="{6D6D3B8C-4B74-41F5-7F99-C35150C76C93}"/>
                </a:ext>
              </a:extLst>
            </p:cNvPr>
            <p:cNvSpPr/>
            <p:nvPr/>
          </p:nvSpPr>
          <p:spPr>
            <a:xfrm>
              <a:off x="6492960" y="4020368"/>
              <a:ext cx="19800" cy="198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" h="56">
                  <a:moveTo>
                    <a:pt x="43" y="5"/>
                  </a:moveTo>
                  <a:lnTo>
                    <a:pt x="42" y="4"/>
                  </a:lnTo>
                  <a:cubicBezTo>
                    <a:pt x="29" y="-4"/>
                    <a:pt x="12" y="0"/>
                    <a:pt x="4" y="13"/>
                  </a:cubicBezTo>
                  <a:cubicBezTo>
                    <a:pt x="-4" y="26"/>
                    <a:pt x="0" y="43"/>
                    <a:pt x="13" y="51"/>
                  </a:cubicBezTo>
                  <a:lnTo>
                    <a:pt x="14" y="52"/>
                  </a:lnTo>
                  <a:cubicBezTo>
                    <a:pt x="18" y="54"/>
                    <a:pt x="23" y="56"/>
                    <a:pt x="28" y="56"/>
                  </a:cubicBezTo>
                  <a:cubicBezTo>
                    <a:pt x="38" y="56"/>
                    <a:pt x="47" y="51"/>
                    <a:pt x="52" y="43"/>
                  </a:cubicBezTo>
                  <a:cubicBezTo>
                    <a:pt x="60" y="30"/>
                    <a:pt x="56" y="13"/>
                    <a:pt x="43" y="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" name="Freeform 1109">
              <a:extLst>
                <a:ext uri="{FF2B5EF4-FFF2-40B4-BE49-F238E27FC236}">
                  <a16:creationId xmlns:a16="http://schemas.microsoft.com/office/drawing/2014/main" id="{6E25F66B-D4B4-CEBB-1EDC-7FF4DB13A681}"/>
                </a:ext>
              </a:extLst>
            </p:cNvPr>
            <p:cNvSpPr/>
            <p:nvPr/>
          </p:nvSpPr>
          <p:spPr>
            <a:xfrm>
              <a:off x="6582240" y="4127648"/>
              <a:ext cx="1980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" h="57">
                  <a:moveTo>
                    <a:pt x="2" y="37"/>
                  </a:moveTo>
                  <a:lnTo>
                    <a:pt x="2" y="39"/>
                  </a:lnTo>
                  <a:cubicBezTo>
                    <a:pt x="7" y="50"/>
                    <a:pt x="17" y="57"/>
                    <a:pt x="28" y="57"/>
                  </a:cubicBezTo>
                  <a:cubicBezTo>
                    <a:pt x="31" y="57"/>
                    <a:pt x="35" y="56"/>
                    <a:pt x="38" y="55"/>
                  </a:cubicBezTo>
                  <a:cubicBezTo>
                    <a:pt x="52" y="50"/>
                    <a:pt x="59" y="34"/>
                    <a:pt x="54" y="19"/>
                  </a:cubicBezTo>
                  <a:lnTo>
                    <a:pt x="53" y="18"/>
                  </a:lnTo>
                  <a:cubicBezTo>
                    <a:pt x="48" y="3"/>
                    <a:pt x="32" y="-4"/>
                    <a:pt x="17" y="2"/>
                  </a:cubicBezTo>
                  <a:cubicBezTo>
                    <a:pt x="3" y="7"/>
                    <a:pt x="-4" y="23"/>
                    <a:pt x="2" y="3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 1110">
              <a:extLst>
                <a:ext uri="{FF2B5EF4-FFF2-40B4-BE49-F238E27FC236}">
                  <a16:creationId xmlns:a16="http://schemas.microsoft.com/office/drawing/2014/main" id="{ED419FD0-5BEB-AEA8-6B40-EC6087E62338}"/>
                </a:ext>
              </a:extLst>
            </p:cNvPr>
            <p:cNvSpPr/>
            <p:nvPr/>
          </p:nvSpPr>
          <p:spPr>
            <a:xfrm>
              <a:off x="6590880" y="4155008"/>
              <a:ext cx="1980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" h="57">
                  <a:moveTo>
                    <a:pt x="21" y="1"/>
                  </a:moveTo>
                  <a:cubicBezTo>
                    <a:pt x="7" y="5"/>
                    <a:pt x="-2" y="20"/>
                    <a:pt x="1" y="34"/>
                  </a:cubicBezTo>
                  <a:lnTo>
                    <a:pt x="2" y="36"/>
                  </a:lnTo>
                  <a:cubicBezTo>
                    <a:pt x="4" y="49"/>
                    <a:pt x="16" y="57"/>
                    <a:pt x="28" y="57"/>
                  </a:cubicBezTo>
                  <a:cubicBezTo>
                    <a:pt x="30" y="57"/>
                    <a:pt x="33" y="57"/>
                    <a:pt x="35" y="57"/>
                  </a:cubicBezTo>
                  <a:cubicBezTo>
                    <a:pt x="50" y="53"/>
                    <a:pt x="59" y="38"/>
                    <a:pt x="55" y="23"/>
                  </a:cubicBezTo>
                  <a:lnTo>
                    <a:pt x="55" y="21"/>
                  </a:lnTo>
                  <a:cubicBezTo>
                    <a:pt x="51" y="7"/>
                    <a:pt x="36" y="-3"/>
                    <a:pt x="21" y="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1111">
              <a:extLst>
                <a:ext uri="{FF2B5EF4-FFF2-40B4-BE49-F238E27FC236}">
                  <a16:creationId xmlns:a16="http://schemas.microsoft.com/office/drawing/2014/main" id="{DCD749B1-A434-75DD-488C-685F05447A87}"/>
                </a:ext>
              </a:extLst>
            </p:cNvPr>
            <p:cNvSpPr/>
            <p:nvPr/>
          </p:nvSpPr>
          <p:spPr>
            <a:xfrm>
              <a:off x="6595560" y="4182728"/>
              <a:ext cx="1944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" h="57">
                  <a:moveTo>
                    <a:pt x="24" y="0"/>
                  </a:moveTo>
                  <a:cubicBezTo>
                    <a:pt x="9" y="2"/>
                    <a:pt x="-2" y="16"/>
                    <a:pt x="0" y="31"/>
                  </a:cubicBezTo>
                  <a:lnTo>
                    <a:pt x="0" y="33"/>
                  </a:lnTo>
                  <a:cubicBezTo>
                    <a:pt x="2" y="47"/>
                    <a:pt x="14" y="57"/>
                    <a:pt x="27" y="57"/>
                  </a:cubicBezTo>
                  <a:cubicBezTo>
                    <a:pt x="28" y="57"/>
                    <a:pt x="29" y="57"/>
                    <a:pt x="30" y="57"/>
                  </a:cubicBezTo>
                  <a:cubicBezTo>
                    <a:pt x="45" y="56"/>
                    <a:pt x="57" y="42"/>
                    <a:pt x="55" y="27"/>
                  </a:cubicBezTo>
                  <a:lnTo>
                    <a:pt x="55" y="25"/>
                  </a:lnTo>
                  <a:cubicBezTo>
                    <a:pt x="53" y="10"/>
                    <a:pt x="40" y="-1"/>
                    <a:pt x="24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4" name="Freeform 1112">
              <a:extLst>
                <a:ext uri="{FF2B5EF4-FFF2-40B4-BE49-F238E27FC236}">
                  <a16:creationId xmlns:a16="http://schemas.microsoft.com/office/drawing/2014/main" id="{AC3F8B19-88EE-7789-0CF9-CCC2469E1DD2}"/>
                </a:ext>
              </a:extLst>
            </p:cNvPr>
            <p:cNvSpPr/>
            <p:nvPr/>
          </p:nvSpPr>
          <p:spPr>
            <a:xfrm>
              <a:off x="6516000" y="4036928"/>
              <a:ext cx="2016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7" h="57">
                  <a:moveTo>
                    <a:pt x="46" y="8"/>
                  </a:moveTo>
                  <a:lnTo>
                    <a:pt x="44" y="6"/>
                  </a:lnTo>
                  <a:cubicBezTo>
                    <a:pt x="33" y="-3"/>
                    <a:pt x="15" y="-1"/>
                    <a:pt x="6" y="10"/>
                  </a:cubicBezTo>
                  <a:cubicBezTo>
                    <a:pt x="-4" y="22"/>
                    <a:pt x="-2" y="40"/>
                    <a:pt x="10" y="49"/>
                  </a:cubicBezTo>
                  <a:lnTo>
                    <a:pt x="11" y="50"/>
                  </a:lnTo>
                  <a:cubicBezTo>
                    <a:pt x="16" y="55"/>
                    <a:pt x="23" y="57"/>
                    <a:pt x="29" y="57"/>
                  </a:cubicBezTo>
                  <a:cubicBezTo>
                    <a:pt x="37" y="57"/>
                    <a:pt x="45" y="53"/>
                    <a:pt x="50" y="46"/>
                  </a:cubicBezTo>
                  <a:cubicBezTo>
                    <a:pt x="60" y="35"/>
                    <a:pt x="58" y="17"/>
                    <a:pt x="46" y="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1113">
              <a:extLst>
                <a:ext uri="{FF2B5EF4-FFF2-40B4-BE49-F238E27FC236}">
                  <a16:creationId xmlns:a16="http://schemas.microsoft.com/office/drawing/2014/main" id="{A5F52CC5-FC0E-F6A0-0937-A0675132D3A3}"/>
                </a:ext>
              </a:extLst>
            </p:cNvPr>
            <p:cNvSpPr/>
            <p:nvPr/>
          </p:nvSpPr>
          <p:spPr>
            <a:xfrm>
              <a:off x="6507360" y="4381808"/>
              <a:ext cx="20160" cy="198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7" h="56">
                  <a:moveTo>
                    <a:pt x="13" y="5"/>
                  </a:moveTo>
                  <a:lnTo>
                    <a:pt x="12" y="6"/>
                  </a:lnTo>
                  <a:cubicBezTo>
                    <a:pt x="-1" y="16"/>
                    <a:pt x="-3" y="33"/>
                    <a:pt x="6" y="45"/>
                  </a:cubicBezTo>
                  <a:cubicBezTo>
                    <a:pt x="11" y="52"/>
                    <a:pt x="20" y="56"/>
                    <a:pt x="28" y="56"/>
                  </a:cubicBezTo>
                  <a:cubicBezTo>
                    <a:pt x="34" y="56"/>
                    <a:pt x="39" y="55"/>
                    <a:pt x="44" y="51"/>
                  </a:cubicBezTo>
                  <a:lnTo>
                    <a:pt x="46" y="50"/>
                  </a:lnTo>
                  <a:cubicBezTo>
                    <a:pt x="58" y="41"/>
                    <a:pt x="61" y="23"/>
                    <a:pt x="52" y="11"/>
                  </a:cubicBezTo>
                  <a:cubicBezTo>
                    <a:pt x="43" y="-1"/>
                    <a:pt x="26" y="-4"/>
                    <a:pt x="13" y="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1114">
              <a:extLst>
                <a:ext uri="{FF2B5EF4-FFF2-40B4-BE49-F238E27FC236}">
                  <a16:creationId xmlns:a16="http://schemas.microsoft.com/office/drawing/2014/main" id="{B10D92EB-E89B-0434-412E-CD2D9AA5D150}"/>
                </a:ext>
              </a:extLst>
            </p:cNvPr>
            <p:cNvSpPr/>
            <p:nvPr/>
          </p:nvSpPr>
          <p:spPr>
            <a:xfrm>
              <a:off x="6536880" y="4056008"/>
              <a:ext cx="20160" cy="198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7" h="56">
                  <a:moveTo>
                    <a:pt x="49" y="10"/>
                  </a:moveTo>
                  <a:lnTo>
                    <a:pt x="47" y="8"/>
                  </a:lnTo>
                  <a:cubicBezTo>
                    <a:pt x="37" y="-3"/>
                    <a:pt x="19" y="-3"/>
                    <a:pt x="8" y="7"/>
                  </a:cubicBezTo>
                  <a:cubicBezTo>
                    <a:pt x="-3" y="18"/>
                    <a:pt x="-3" y="35"/>
                    <a:pt x="7" y="46"/>
                  </a:cubicBezTo>
                  <a:lnTo>
                    <a:pt x="9" y="48"/>
                  </a:lnTo>
                  <a:cubicBezTo>
                    <a:pt x="14" y="54"/>
                    <a:pt x="21" y="56"/>
                    <a:pt x="29" y="56"/>
                  </a:cubicBezTo>
                  <a:cubicBezTo>
                    <a:pt x="35" y="56"/>
                    <a:pt x="42" y="54"/>
                    <a:pt x="48" y="49"/>
                  </a:cubicBezTo>
                  <a:cubicBezTo>
                    <a:pt x="59" y="38"/>
                    <a:pt x="59" y="21"/>
                    <a:pt x="49" y="1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1115">
              <a:extLst>
                <a:ext uri="{FF2B5EF4-FFF2-40B4-BE49-F238E27FC236}">
                  <a16:creationId xmlns:a16="http://schemas.microsoft.com/office/drawing/2014/main" id="{10233348-CE53-3B23-4367-53A320E3CE81}"/>
                </a:ext>
              </a:extLst>
            </p:cNvPr>
            <p:cNvSpPr/>
            <p:nvPr/>
          </p:nvSpPr>
          <p:spPr>
            <a:xfrm>
              <a:off x="6588000" y="4267328"/>
              <a:ext cx="1944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" h="57">
                  <a:moveTo>
                    <a:pt x="35" y="1"/>
                  </a:moveTo>
                  <a:cubicBezTo>
                    <a:pt x="21" y="-3"/>
                    <a:pt x="5" y="5"/>
                    <a:pt x="1" y="20"/>
                  </a:cubicBezTo>
                  <a:lnTo>
                    <a:pt x="1" y="22"/>
                  </a:lnTo>
                  <a:cubicBezTo>
                    <a:pt x="-4" y="36"/>
                    <a:pt x="5" y="51"/>
                    <a:pt x="19" y="56"/>
                  </a:cubicBezTo>
                  <a:cubicBezTo>
                    <a:pt x="22" y="57"/>
                    <a:pt x="24" y="57"/>
                    <a:pt x="27" y="57"/>
                  </a:cubicBezTo>
                  <a:cubicBezTo>
                    <a:pt x="39" y="57"/>
                    <a:pt x="50" y="49"/>
                    <a:pt x="53" y="37"/>
                  </a:cubicBezTo>
                  <a:lnTo>
                    <a:pt x="54" y="35"/>
                  </a:lnTo>
                  <a:cubicBezTo>
                    <a:pt x="58" y="21"/>
                    <a:pt x="50" y="5"/>
                    <a:pt x="35" y="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8" name="Freeform 1116">
              <a:extLst>
                <a:ext uri="{FF2B5EF4-FFF2-40B4-BE49-F238E27FC236}">
                  <a16:creationId xmlns:a16="http://schemas.microsoft.com/office/drawing/2014/main" id="{B03E6F17-1F93-47DB-01C4-DB0376C8A86A}"/>
                </a:ext>
              </a:extLst>
            </p:cNvPr>
            <p:cNvSpPr/>
            <p:nvPr/>
          </p:nvSpPr>
          <p:spPr>
            <a:xfrm>
              <a:off x="6596640" y="4211168"/>
              <a:ext cx="1944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" h="57">
                  <a:moveTo>
                    <a:pt x="28" y="0"/>
                  </a:moveTo>
                  <a:cubicBezTo>
                    <a:pt x="13" y="0"/>
                    <a:pt x="0" y="12"/>
                    <a:pt x="0" y="27"/>
                  </a:cubicBezTo>
                  <a:lnTo>
                    <a:pt x="0" y="29"/>
                  </a:lnTo>
                  <a:cubicBezTo>
                    <a:pt x="0" y="44"/>
                    <a:pt x="12" y="57"/>
                    <a:pt x="27" y="57"/>
                  </a:cubicBezTo>
                  <a:lnTo>
                    <a:pt x="28" y="57"/>
                  </a:lnTo>
                  <a:cubicBezTo>
                    <a:pt x="42" y="57"/>
                    <a:pt x="55" y="45"/>
                    <a:pt x="55" y="30"/>
                  </a:cubicBezTo>
                  <a:lnTo>
                    <a:pt x="55" y="28"/>
                  </a:ln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" name="Freeform 1117">
              <a:extLst>
                <a:ext uri="{FF2B5EF4-FFF2-40B4-BE49-F238E27FC236}">
                  <a16:creationId xmlns:a16="http://schemas.microsoft.com/office/drawing/2014/main" id="{053D5928-3173-36F1-E5B9-9AAA389C982D}"/>
                </a:ext>
              </a:extLst>
            </p:cNvPr>
            <p:cNvSpPr/>
            <p:nvPr/>
          </p:nvSpPr>
          <p:spPr>
            <a:xfrm>
              <a:off x="6594120" y="4239608"/>
              <a:ext cx="1980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" h="57">
                  <a:moveTo>
                    <a:pt x="32" y="0"/>
                  </a:moveTo>
                  <a:cubicBezTo>
                    <a:pt x="17" y="-2"/>
                    <a:pt x="3" y="8"/>
                    <a:pt x="0" y="23"/>
                  </a:cubicBezTo>
                  <a:lnTo>
                    <a:pt x="0" y="25"/>
                  </a:lnTo>
                  <a:cubicBezTo>
                    <a:pt x="-2" y="40"/>
                    <a:pt x="8" y="54"/>
                    <a:pt x="23" y="57"/>
                  </a:cubicBezTo>
                  <a:cubicBezTo>
                    <a:pt x="25" y="57"/>
                    <a:pt x="26" y="57"/>
                    <a:pt x="27" y="57"/>
                  </a:cubicBezTo>
                  <a:cubicBezTo>
                    <a:pt x="41" y="57"/>
                    <a:pt x="53" y="47"/>
                    <a:pt x="55" y="34"/>
                  </a:cubicBezTo>
                  <a:lnTo>
                    <a:pt x="55" y="32"/>
                  </a:lnTo>
                  <a:cubicBezTo>
                    <a:pt x="57" y="17"/>
                    <a:pt x="47" y="3"/>
                    <a:pt x="32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" name="Freeform 1118">
              <a:extLst>
                <a:ext uri="{FF2B5EF4-FFF2-40B4-BE49-F238E27FC236}">
                  <a16:creationId xmlns:a16="http://schemas.microsoft.com/office/drawing/2014/main" id="{056D2ED5-9A67-26BE-AD5E-0BDF0C825278}"/>
                </a:ext>
              </a:extLst>
            </p:cNvPr>
            <p:cNvSpPr/>
            <p:nvPr/>
          </p:nvSpPr>
          <p:spPr>
            <a:xfrm>
              <a:off x="6564600" y="4319168"/>
              <a:ext cx="1980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" h="57">
                  <a:moveTo>
                    <a:pt x="43" y="4"/>
                  </a:moveTo>
                  <a:cubicBezTo>
                    <a:pt x="30" y="-4"/>
                    <a:pt x="13" y="0"/>
                    <a:pt x="5" y="14"/>
                  </a:cubicBezTo>
                  <a:lnTo>
                    <a:pt x="4" y="15"/>
                  </a:lnTo>
                  <a:cubicBezTo>
                    <a:pt x="-4" y="28"/>
                    <a:pt x="0" y="45"/>
                    <a:pt x="13" y="53"/>
                  </a:cubicBezTo>
                  <a:cubicBezTo>
                    <a:pt x="18" y="56"/>
                    <a:pt x="23" y="57"/>
                    <a:pt x="28" y="57"/>
                  </a:cubicBezTo>
                  <a:cubicBezTo>
                    <a:pt x="37" y="57"/>
                    <a:pt x="46" y="52"/>
                    <a:pt x="51" y="44"/>
                  </a:cubicBezTo>
                  <a:lnTo>
                    <a:pt x="52" y="42"/>
                  </a:lnTo>
                  <a:cubicBezTo>
                    <a:pt x="60" y="29"/>
                    <a:pt x="56" y="12"/>
                    <a:pt x="43" y="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" name="Freeform 1119">
              <a:extLst>
                <a:ext uri="{FF2B5EF4-FFF2-40B4-BE49-F238E27FC236}">
                  <a16:creationId xmlns:a16="http://schemas.microsoft.com/office/drawing/2014/main" id="{C7235512-C486-7E24-7035-BCCD1D14A5F0}"/>
                </a:ext>
              </a:extLst>
            </p:cNvPr>
            <p:cNvSpPr/>
            <p:nvPr/>
          </p:nvSpPr>
          <p:spPr>
            <a:xfrm>
              <a:off x="6577919" y="4294328"/>
              <a:ext cx="2016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7" h="57">
                  <a:moveTo>
                    <a:pt x="40" y="3"/>
                  </a:moveTo>
                  <a:cubicBezTo>
                    <a:pt x="26" y="-4"/>
                    <a:pt x="9" y="3"/>
                    <a:pt x="3" y="17"/>
                  </a:cubicBezTo>
                  <a:lnTo>
                    <a:pt x="2" y="18"/>
                  </a:lnTo>
                  <a:cubicBezTo>
                    <a:pt x="-4" y="32"/>
                    <a:pt x="2" y="49"/>
                    <a:pt x="16" y="55"/>
                  </a:cubicBezTo>
                  <a:cubicBezTo>
                    <a:pt x="20" y="56"/>
                    <a:pt x="24" y="57"/>
                    <a:pt x="28" y="57"/>
                  </a:cubicBezTo>
                  <a:cubicBezTo>
                    <a:pt x="38" y="57"/>
                    <a:pt x="48" y="51"/>
                    <a:pt x="53" y="41"/>
                  </a:cubicBezTo>
                  <a:lnTo>
                    <a:pt x="54" y="39"/>
                  </a:lnTo>
                  <a:cubicBezTo>
                    <a:pt x="60" y="25"/>
                    <a:pt x="54" y="9"/>
                    <a:pt x="40" y="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" name="Freeform 1120">
              <a:extLst>
                <a:ext uri="{FF2B5EF4-FFF2-40B4-BE49-F238E27FC236}">
                  <a16:creationId xmlns:a16="http://schemas.microsoft.com/office/drawing/2014/main" id="{3D825F3D-4AE3-05E8-077F-019CA78E01ED}"/>
                </a:ext>
              </a:extLst>
            </p:cNvPr>
            <p:cNvSpPr/>
            <p:nvPr/>
          </p:nvSpPr>
          <p:spPr>
            <a:xfrm>
              <a:off x="6548400" y="4342568"/>
              <a:ext cx="2016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7" h="57">
                  <a:moveTo>
                    <a:pt x="46" y="6"/>
                  </a:moveTo>
                  <a:cubicBezTo>
                    <a:pt x="34" y="-4"/>
                    <a:pt x="16" y="-2"/>
                    <a:pt x="7" y="10"/>
                  </a:cubicBezTo>
                  <a:lnTo>
                    <a:pt x="6" y="12"/>
                  </a:lnTo>
                  <a:cubicBezTo>
                    <a:pt x="-4" y="24"/>
                    <a:pt x="-2" y="41"/>
                    <a:pt x="10" y="51"/>
                  </a:cubicBezTo>
                  <a:cubicBezTo>
                    <a:pt x="15" y="55"/>
                    <a:pt x="21" y="57"/>
                    <a:pt x="27" y="57"/>
                  </a:cubicBezTo>
                  <a:cubicBezTo>
                    <a:pt x="35" y="57"/>
                    <a:pt x="43" y="53"/>
                    <a:pt x="49" y="46"/>
                  </a:cubicBezTo>
                  <a:lnTo>
                    <a:pt x="50" y="45"/>
                  </a:lnTo>
                  <a:cubicBezTo>
                    <a:pt x="60" y="33"/>
                    <a:pt x="58" y="16"/>
                    <a:pt x="46" y="6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" name="Freeform 1121">
              <a:extLst>
                <a:ext uri="{FF2B5EF4-FFF2-40B4-BE49-F238E27FC236}">
                  <a16:creationId xmlns:a16="http://schemas.microsoft.com/office/drawing/2014/main" id="{17B14674-4EAC-C91F-FF88-4419A2DB9F2A}"/>
                </a:ext>
              </a:extLst>
            </p:cNvPr>
            <p:cNvSpPr/>
            <p:nvPr/>
          </p:nvSpPr>
          <p:spPr>
            <a:xfrm>
              <a:off x="6570360" y="4102088"/>
              <a:ext cx="1980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" h="57">
                  <a:moveTo>
                    <a:pt x="41" y="54"/>
                  </a:moveTo>
                  <a:cubicBezTo>
                    <a:pt x="55" y="47"/>
                    <a:pt x="60" y="30"/>
                    <a:pt x="52" y="16"/>
                  </a:cubicBezTo>
                  <a:lnTo>
                    <a:pt x="51" y="15"/>
                  </a:lnTo>
                  <a:cubicBezTo>
                    <a:pt x="44" y="1"/>
                    <a:pt x="27" y="-4"/>
                    <a:pt x="14" y="4"/>
                  </a:cubicBezTo>
                  <a:cubicBezTo>
                    <a:pt x="1" y="11"/>
                    <a:pt x="-4" y="28"/>
                    <a:pt x="3" y="41"/>
                  </a:cubicBezTo>
                  <a:lnTo>
                    <a:pt x="4" y="43"/>
                  </a:lnTo>
                  <a:cubicBezTo>
                    <a:pt x="9" y="52"/>
                    <a:pt x="18" y="57"/>
                    <a:pt x="28" y="57"/>
                  </a:cubicBezTo>
                  <a:cubicBezTo>
                    <a:pt x="33" y="57"/>
                    <a:pt x="37" y="56"/>
                    <a:pt x="41" y="5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" name="Freeform 1122">
              <a:extLst>
                <a:ext uri="{FF2B5EF4-FFF2-40B4-BE49-F238E27FC236}">
                  <a16:creationId xmlns:a16="http://schemas.microsoft.com/office/drawing/2014/main" id="{83C72731-3E19-0462-2B95-E6293E817606}"/>
                </a:ext>
              </a:extLst>
            </p:cNvPr>
            <p:cNvSpPr/>
            <p:nvPr/>
          </p:nvSpPr>
          <p:spPr>
            <a:xfrm>
              <a:off x="6528960" y="4363808"/>
              <a:ext cx="19800" cy="20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" h="57">
                  <a:moveTo>
                    <a:pt x="10" y="8"/>
                  </a:moveTo>
                  <a:lnTo>
                    <a:pt x="9" y="9"/>
                  </a:lnTo>
                  <a:cubicBezTo>
                    <a:pt x="-2" y="20"/>
                    <a:pt x="-3" y="37"/>
                    <a:pt x="8" y="48"/>
                  </a:cubicBezTo>
                  <a:cubicBezTo>
                    <a:pt x="13" y="54"/>
                    <a:pt x="20" y="57"/>
                    <a:pt x="28" y="57"/>
                  </a:cubicBezTo>
                  <a:cubicBezTo>
                    <a:pt x="35" y="57"/>
                    <a:pt x="41" y="54"/>
                    <a:pt x="47" y="49"/>
                  </a:cubicBezTo>
                  <a:lnTo>
                    <a:pt x="48" y="48"/>
                  </a:lnTo>
                  <a:cubicBezTo>
                    <a:pt x="59" y="37"/>
                    <a:pt x="59" y="20"/>
                    <a:pt x="49" y="9"/>
                  </a:cubicBezTo>
                  <a:cubicBezTo>
                    <a:pt x="38" y="-2"/>
                    <a:pt x="21" y="-3"/>
                    <a:pt x="10" y="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 1123">
              <a:extLst>
                <a:ext uri="{FF2B5EF4-FFF2-40B4-BE49-F238E27FC236}">
                  <a16:creationId xmlns:a16="http://schemas.microsoft.com/office/drawing/2014/main" id="{0E4859EE-9D95-A93A-21DF-A7DAC0747597}"/>
                </a:ext>
              </a:extLst>
            </p:cNvPr>
            <p:cNvSpPr/>
            <p:nvPr/>
          </p:nvSpPr>
          <p:spPr>
            <a:xfrm>
              <a:off x="6555240" y="4077968"/>
              <a:ext cx="19800" cy="198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" h="56">
                  <a:moveTo>
                    <a:pt x="51" y="13"/>
                  </a:moveTo>
                  <a:lnTo>
                    <a:pt x="50" y="11"/>
                  </a:lnTo>
                  <a:cubicBezTo>
                    <a:pt x="41" y="-1"/>
                    <a:pt x="24" y="-4"/>
                    <a:pt x="12" y="5"/>
                  </a:cubicBezTo>
                  <a:cubicBezTo>
                    <a:pt x="-1" y="14"/>
                    <a:pt x="-3" y="31"/>
                    <a:pt x="6" y="43"/>
                  </a:cubicBezTo>
                  <a:lnTo>
                    <a:pt x="7" y="45"/>
                  </a:lnTo>
                  <a:cubicBezTo>
                    <a:pt x="12" y="52"/>
                    <a:pt x="20" y="56"/>
                    <a:pt x="29" y="56"/>
                  </a:cubicBezTo>
                  <a:cubicBezTo>
                    <a:pt x="35" y="56"/>
                    <a:pt x="40" y="55"/>
                    <a:pt x="45" y="51"/>
                  </a:cubicBezTo>
                  <a:cubicBezTo>
                    <a:pt x="58" y="42"/>
                    <a:pt x="60" y="25"/>
                    <a:pt x="51" y="1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" name="Freeform 1124">
              <a:extLst>
                <a:ext uri="{FF2B5EF4-FFF2-40B4-BE49-F238E27FC236}">
                  <a16:creationId xmlns:a16="http://schemas.microsoft.com/office/drawing/2014/main" id="{1DFA1D80-C889-EACC-8C6B-EB2A00678F4B}"/>
                </a:ext>
              </a:extLst>
            </p:cNvPr>
            <p:cNvSpPr/>
            <p:nvPr/>
          </p:nvSpPr>
          <p:spPr>
            <a:xfrm>
              <a:off x="6483240" y="4397288"/>
              <a:ext cx="19800" cy="19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6" h="55">
                  <a:moveTo>
                    <a:pt x="16" y="3"/>
                  </a:moveTo>
                  <a:lnTo>
                    <a:pt x="15" y="4"/>
                  </a:lnTo>
                  <a:cubicBezTo>
                    <a:pt x="1" y="11"/>
                    <a:pt x="-4" y="28"/>
                    <a:pt x="4" y="41"/>
                  </a:cubicBezTo>
                  <a:cubicBezTo>
                    <a:pt x="9" y="50"/>
                    <a:pt x="18" y="55"/>
                    <a:pt x="28" y="55"/>
                  </a:cubicBezTo>
                  <a:cubicBezTo>
                    <a:pt x="33" y="55"/>
                    <a:pt x="37" y="54"/>
                    <a:pt x="41" y="52"/>
                  </a:cubicBezTo>
                  <a:lnTo>
                    <a:pt x="42" y="51"/>
                  </a:lnTo>
                  <a:cubicBezTo>
                    <a:pt x="55" y="44"/>
                    <a:pt x="60" y="27"/>
                    <a:pt x="53" y="14"/>
                  </a:cubicBezTo>
                  <a:cubicBezTo>
                    <a:pt x="46" y="1"/>
                    <a:pt x="29" y="-4"/>
                    <a:pt x="16" y="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pic>
        <p:nvPicPr>
          <p:cNvPr id="28" name="Grafika 27" descr="Barykada kontur">
            <a:extLst>
              <a:ext uri="{FF2B5EF4-FFF2-40B4-BE49-F238E27FC236}">
                <a16:creationId xmlns:a16="http://schemas.microsoft.com/office/drawing/2014/main" id="{7542708E-1AFC-8673-1979-5C9E053B33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0784" y="4575911"/>
            <a:ext cx="651800" cy="651800"/>
          </a:xfrm>
          <a:prstGeom prst="rect">
            <a:avLst/>
          </a:prstGeom>
        </p:spPr>
      </p:pic>
      <p:grpSp>
        <p:nvGrpSpPr>
          <p:cNvPr id="33" name="Grupa 32">
            <a:extLst>
              <a:ext uri="{FF2B5EF4-FFF2-40B4-BE49-F238E27FC236}">
                <a16:creationId xmlns:a16="http://schemas.microsoft.com/office/drawing/2014/main" id="{C876990A-7531-09E2-D062-1EE251544580}"/>
              </a:ext>
            </a:extLst>
          </p:cNvPr>
          <p:cNvGrpSpPr/>
          <p:nvPr/>
        </p:nvGrpSpPr>
        <p:grpSpPr>
          <a:xfrm>
            <a:off x="7761649" y="2107052"/>
            <a:ext cx="561884" cy="590218"/>
            <a:chOff x="5464800" y="3289928"/>
            <a:chExt cx="421200" cy="442440"/>
          </a:xfrm>
          <a:solidFill>
            <a:srgbClr val="515AA8"/>
          </a:solidFill>
        </p:grpSpPr>
        <p:sp>
          <p:nvSpPr>
            <p:cNvPr id="29" name="Freeform 1038">
              <a:extLst>
                <a:ext uri="{FF2B5EF4-FFF2-40B4-BE49-F238E27FC236}">
                  <a16:creationId xmlns:a16="http://schemas.microsoft.com/office/drawing/2014/main" id="{83D4D5CF-A538-CB85-E592-EFF7A1E042BF}"/>
                </a:ext>
              </a:extLst>
            </p:cNvPr>
            <p:cNvSpPr/>
            <p:nvPr/>
          </p:nvSpPr>
          <p:spPr>
            <a:xfrm>
              <a:off x="5464800" y="3289928"/>
              <a:ext cx="421200" cy="36107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71" h="1004">
                  <a:moveTo>
                    <a:pt x="833" y="804"/>
                  </a:moveTo>
                  <a:lnTo>
                    <a:pt x="541" y="655"/>
                  </a:lnTo>
                  <a:lnTo>
                    <a:pt x="1107" y="89"/>
                  </a:lnTo>
                  <a:close/>
                  <a:moveTo>
                    <a:pt x="529" y="922"/>
                  </a:moveTo>
                  <a:lnTo>
                    <a:pt x="529" y="689"/>
                  </a:lnTo>
                  <a:lnTo>
                    <a:pt x="636" y="743"/>
                  </a:lnTo>
                  <a:close/>
                  <a:moveTo>
                    <a:pt x="923" y="223"/>
                  </a:moveTo>
                  <a:lnTo>
                    <a:pt x="499" y="647"/>
                  </a:lnTo>
                  <a:cubicBezTo>
                    <a:pt x="498" y="648"/>
                    <a:pt x="498" y="648"/>
                    <a:pt x="498" y="649"/>
                  </a:cubicBezTo>
                  <a:lnTo>
                    <a:pt x="497" y="649"/>
                  </a:lnTo>
                  <a:cubicBezTo>
                    <a:pt x="497" y="650"/>
                    <a:pt x="497" y="650"/>
                    <a:pt x="496" y="650"/>
                  </a:cubicBezTo>
                  <a:lnTo>
                    <a:pt x="496" y="651"/>
                  </a:lnTo>
                  <a:lnTo>
                    <a:pt x="496" y="652"/>
                  </a:lnTo>
                  <a:cubicBezTo>
                    <a:pt x="495" y="652"/>
                    <a:pt x="495" y="652"/>
                    <a:pt x="495" y="652"/>
                  </a:cubicBezTo>
                  <a:cubicBezTo>
                    <a:pt x="495" y="653"/>
                    <a:pt x="495" y="654"/>
                    <a:pt x="495" y="654"/>
                  </a:cubicBezTo>
                  <a:cubicBezTo>
                    <a:pt x="494" y="655"/>
                    <a:pt x="494" y="656"/>
                    <a:pt x="494" y="656"/>
                  </a:cubicBezTo>
                  <a:cubicBezTo>
                    <a:pt x="494" y="657"/>
                    <a:pt x="494" y="658"/>
                    <a:pt x="494" y="658"/>
                  </a:cubicBezTo>
                  <a:lnTo>
                    <a:pt x="494" y="659"/>
                  </a:lnTo>
                  <a:lnTo>
                    <a:pt x="494" y="660"/>
                  </a:lnTo>
                  <a:lnTo>
                    <a:pt x="494" y="913"/>
                  </a:lnTo>
                  <a:lnTo>
                    <a:pt x="366" y="665"/>
                  </a:lnTo>
                  <a:close/>
                  <a:moveTo>
                    <a:pt x="85" y="642"/>
                  </a:moveTo>
                  <a:lnTo>
                    <a:pt x="965" y="145"/>
                  </a:lnTo>
                  <a:lnTo>
                    <a:pt x="338" y="642"/>
                  </a:lnTo>
                  <a:close/>
                  <a:moveTo>
                    <a:pt x="1170" y="23"/>
                  </a:moveTo>
                  <a:lnTo>
                    <a:pt x="1171" y="22"/>
                  </a:lnTo>
                  <a:cubicBezTo>
                    <a:pt x="1171" y="21"/>
                    <a:pt x="1171" y="21"/>
                    <a:pt x="1171" y="21"/>
                  </a:cubicBezTo>
                  <a:cubicBezTo>
                    <a:pt x="1171" y="20"/>
                    <a:pt x="1171" y="20"/>
                    <a:pt x="1171" y="20"/>
                  </a:cubicBezTo>
                  <a:lnTo>
                    <a:pt x="1171" y="19"/>
                  </a:lnTo>
                  <a:lnTo>
                    <a:pt x="1171" y="18"/>
                  </a:lnTo>
                  <a:lnTo>
                    <a:pt x="1171" y="17"/>
                  </a:lnTo>
                  <a:lnTo>
                    <a:pt x="1171" y="16"/>
                  </a:lnTo>
                  <a:lnTo>
                    <a:pt x="1171" y="15"/>
                  </a:lnTo>
                  <a:cubicBezTo>
                    <a:pt x="1171" y="14"/>
                    <a:pt x="1171" y="14"/>
                    <a:pt x="1171" y="14"/>
                  </a:cubicBezTo>
                  <a:cubicBezTo>
                    <a:pt x="1171" y="13"/>
                    <a:pt x="1171" y="13"/>
                    <a:pt x="1171" y="13"/>
                  </a:cubicBezTo>
                  <a:cubicBezTo>
                    <a:pt x="1171" y="13"/>
                    <a:pt x="1170" y="13"/>
                    <a:pt x="1170" y="12"/>
                  </a:cubicBezTo>
                  <a:lnTo>
                    <a:pt x="1170" y="11"/>
                  </a:lnTo>
                  <a:lnTo>
                    <a:pt x="1170" y="10"/>
                  </a:lnTo>
                  <a:cubicBezTo>
                    <a:pt x="1169" y="10"/>
                    <a:pt x="1169" y="10"/>
                    <a:pt x="1169" y="9"/>
                  </a:cubicBezTo>
                  <a:cubicBezTo>
                    <a:pt x="1169" y="8"/>
                    <a:pt x="1169" y="8"/>
                    <a:pt x="1168" y="8"/>
                  </a:cubicBezTo>
                  <a:lnTo>
                    <a:pt x="1168" y="7"/>
                  </a:lnTo>
                  <a:lnTo>
                    <a:pt x="1167" y="7"/>
                  </a:lnTo>
                  <a:cubicBezTo>
                    <a:pt x="1167" y="6"/>
                    <a:pt x="1167" y="6"/>
                    <a:pt x="1167" y="6"/>
                  </a:cubicBezTo>
                  <a:lnTo>
                    <a:pt x="1166" y="5"/>
                  </a:lnTo>
                  <a:cubicBezTo>
                    <a:pt x="1166" y="5"/>
                    <a:pt x="1165" y="5"/>
                    <a:pt x="1165" y="4"/>
                  </a:cubicBezTo>
                  <a:cubicBezTo>
                    <a:pt x="1164" y="4"/>
                    <a:pt x="1164" y="4"/>
                    <a:pt x="1164" y="3"/>
                  </a:cubicBezTo>
                  <a:lnTo>
                    <a:pt x="1163" y="3"/>
                  </a:lnTo>
                  <a:cubicBezTo>
                    <a:pt x="1162" y="2"/>
                    <a:pt x="1162" y="2"/>
                    <a:pt x="1162" y="2"/>
                  </a:cubicBezTo>
                  <a:lnTo>
                    <a:pt x="1161" y="2"/>
                  </a:lnTo>
                  <a:lnTo>
                    <a:pt x="1161" y="1"/>
                  </a:lnTo>
                  <a:cubicBezTo>
                    <a:pt x="1160" y="1"/>
                    <a:pt x="1160" y="1"/>
                    <a:pt x="1160" y="1"/>
                  </a:cubicBezTo>
                  <a:cubicBezTo>
                    <a:pt x="1159" y="1"/>
                    <a:pt x="1159" y="1"/>
                    <a:pt x="1159" y="1"/>
                  </a:cubicBezTo>
                  <a:cubicBezTo>
                    <a:pt x="1159" y="1"/>
                    <a:pt x="1158" y="1"/>
                    <a:pt x="1158" y="0"/>
                  </a:cubicBezTo>
                  <a:cubicBezTo>
                    <a:pt x="1157" y="0"/>
                    <a:pt x="1157" y="0"/>
                    <a:pt x="1156" y="0"/>
                  </a:cubicBezTo>
                  <a:lnTo>
                    <a:pt x="1155" y="0"/>
                  </a:lnTo>
                  <a:lnTo>
                    <a:pt x="1154" y="0"/>
                  </a:lnTo>
                  <a:cubicBezTo>
                    <a:pt x="1153" y="0"/>
                    <a:pt x="1153" y="0"/>
                    <a:pt x="1153" y="0"/>
                  </a:cubicBezTo>
                  <a:lnTo>
                    <a:pt x="1152" y="0"/>
                  </a:lnTo>
                  <a:lnTo>
                    <a:pt x="1151" y="0"/>
                  </a:lnTo>
                  <a:cubicBezTo>
                    <a:pt x="1150" y="0"/>
                    <a:pt x="1150" y="0"/>
                    <a:pt x="1150" y="0"/>
                  </a:cubicBezTo>
                  <a:lnTo>
                    <a:pt x="1149" y="0"/>
                  </a:lnTo>
                  <a:cubicBezTo>
                    <a:pt x="1149" y="1"/>
                    <a:pt x="1149" y="1"/>
                    <a:pt x="1148" y="1"/>
                  </a:cubicBezTo>
                  <a:cubicBezTo>
                    <a:pt x="1147" y="1"/>
                    <a:pt x="1147" y="1"/>
                    <a:pt x="1147" y="1"/>
                  </a:cubicBezTo>
                  <a:cubicBezTo>
                    <a:pt x="1147" y="1"/>
                    <a:pt x="1146" y="1"/>
                    <a:pt x="1146" y="2"/>
                  </a:cubicBezTo>
                  <a:lnTo>
                    <a:pt x="1145" y="2"/>
                  </a:lnTo>
                  <a:lnTo>
                    <a:pt x="9" y="644"/>
                  </a:lnTo>
                  <a:cubicBezTo>
                    <a:pt x="2" y="648"/>
                    <a:pt x="-1" y="657"/>
                    <a:pt x="1" y="664"/>
                  </a:cubicBezTo>
                  <a:cubicBezTo>
                    <a:pt x="3" y="672"/>
                    <a:pt x="10" y="678"/>
                    <a:pt x="18" y="678"/>
                  </a:cubicBezTo>
                  <a:lnTo>
                    <a:pt x="333" y="678"/>
                  </a:lnTo>
                  <a:lnTo>
                    <a:pt x="496" y="994"/>
                  </a:lnTo>
                  <a:cubicBezTo>
                    <a:pt x="496" y="995"/>
                    <a:pt x="496" y="996"/>
                    <a:pt x="497" y="996"/>
                  </a:cubicBezTo>
                  <a:lnTo>
                    <a:pt x="497" y="997"/>
                  </a:lnTo>
                  <a:cubicBezTo>
                    <a:pt x="498" y="997"/>
                    <a:pt x="498" y="998"/>
                    <a:pt x="498" y="998"/>
                  </a:cubicBezTo>
                  <a:lnTo>
                    <a:pt x="499" y="999"/>
                  </a:lnTo>
                  <a:lnTo>
                    <a:pt x="500" y="1000"/>
                  </a:lnTo>
                  <a:cubicBezTo>
                    <a:pt x="501" y="1001"/>
                    <a:pt x="502" y="1001"/>
                    <a:pt x="502" y="1001"/>
                  </a:cubicBezTo>
                  <a:cubicBezTo>
                    <a:pt x="503" y="1002"/>
                    <a:pt x="504" y="1002"/>
                    <a:pt x="504" y="1002"/>
                  </a:cubicBezTo>
                  <a:cubicBezTo>
                    <a:pt x="504" y="1003"/>
                    <a:pt x="504" y="1003"/>
                    <a:pt x="505" y="1003"/>
                  </a:cubicBezTo>
                  <a:cubicBezTo>
                    <a:pt x="505" y="1003"/>
                    <a:pt x="506" y="1003"/>
                    <a:pt x="507" y="1003"/>
                  </a:cubicBezTo>
                  <a:cubicBezTo>
                    <a:pt x="508" y="1004"/>
                    <a:pt x="508" y="1004"/>
                    <a:pt x="509" y="1004"/>
                  </a:cubicBezTo>
                  <a:lnTo>
                    <a:pt x="510" y="1004"/>
                  </a:lnTo>
                  <a:cubicBezTo>
                    <a:pt x="511" y="1004"/>
                    <a:pt x="511" y="1004"/>
                    <a:pt x="511" y="1004"/>
                  </a:cubicBezTo>
                  <a:cubicBezTo>
                    <a:pt x="512" y="1004"/>
                    <a:pt x="513" y="1004"/>
                    <a:pt x="514" y="1004"/>
                  </a:cubicBezTo>
                  <a:cubicBezTo>
                    <a:pt x="515" y="1004"/>
                    <a:pt x="515" y="1004"/>
                    <a:pt x="516" y="1003"/>
                  </a:cubicBezTo>
                  <a:lnTo>
                    <a:pt x="517" y="1003"/>
                  </a:lnTo>
                  <a:lnTo>
                    <a:pt x="518" y="1003"/>
                  </a:lnTo>
                  <a:lnTo>
                    <a:pt x="519" y="1002"/>
                  </a:lnTo>
                  <a:lnTo>
                    <a:pt x="520" y="1002"/>
                  </a:lnTo>
                  <a:lnTo>
                    <a:pt x="520" y="1001"/>
                  </a:lnTo>
                  <a:cubicBezTo>
                    <a:pt x="521" y="1001"/>
                    <a:pt x="521" y="1001"/>
                    <a:pt x="522" y="1001"/>
                  </a:cubicBezTo>
                  <a:lnTo>
                    <a:pt x="522" y="1000"/>
                  </a:lnTo>
                  <a:cubicBezTo>
                    <a:pt x="523" y="1000"/>
                    <a:pt x="523" y="1000"/>
                    <a:pt x="523" y="999"/>
                  </a:cubicBezTo>
                  <a:cubicBezTo>
                    <a:pt x="524" y="999"/>
                    <a:pt x="524" y="999"/>
                    <a:pt x="524" y="999"/>
                  </a:cubicBezTo>
                  <a:cubicBezTo>
                    <a:pt x="524" y="999"/>
                    <a:pt x="525" y="998"/>
                    <a:pt x="525" y="997"/>
                  </a:cubicBezTo>
                  <a:cubicBezTo>
                    <a:pt x="526" y="997"/>
                    <a:pt x="526" y="996"/>
                    <a:pt x="526" y="996"/>
                  </a:cubicBezTo>
                  <a:lnTo>
                    <a:pt x="527" y="995"/>
                  </a:lnTo>
                  <a:lnTo>
                    <a:pt x="668" y="759"/>
                  </a:lnTo>
                  <a:lnTo>
                    <a:pt x="834" y="844"/>
                  </a:lnTo>
                  <a:cubicBezTo>
                    <a:pt x="837" y="845"/>
                    <a:pt x="839" y="846"/>
                    <a:pt x="842" y="846"/>
                  </a:cubicBezTo>
                  <a:cubicBezTo>
                    <a:pt x="844" y="846"/>
                    <a:pt x="846" y="846"/>
                    <a:pt x="848" y="845"/>
                  </a:cubicBezTo>
                  <a:cubicBezTo>
                    <a:pt x="853" y="843"/>
                    <a:pt x="857" y="839"/>
                    <a:pt x="859" y="835"/>
                  </a:cubicBezTo>
                  <a:lnTo>
                    <a:pt x="1170" y="24"/>
                  </a:ln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0" name="Freeform 1039">
              <a:extLst>
                <a:ext uri="{FF2B5EF4-FFF2-40B4-BE49-F238E27FC236}">
                  <a16:creationId xmlns:a16="http://schemas.microsoft.com/office/drawing/2014/main" id="{B9C1C2BE-D82D-D4F8-A6B4-E7EDC22F2122}"/>
                </a:ext>
              </a:extLst>
            </p:cNvPr>
            <p:cNvSpPr/>
            <p:nvPr/>
          </p:nvSpPr>
          <p:spPr>
            <a:xfrm>
              <a:off x="5521680" y="3596287"/>
              <a:ext cx="45360" cy="565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7" h="158">
                  <a:moveTo>
                    <a:pt x="115" y="5"/>
                  </a:moveTo>
                  <a:cubicBezTo>
                    <a:pt x="102" y="-4"/>
                    <a:pt x="85" y="0"/>
                    <a:pt x="76" y="12"/>
                  </a:cubicBezTo>
                  <a:lnTo>
                    <a:pt x="5" y="115"/>
                  </a:lnTo>
                  <a:cubicBezTo>
                    <a:pt x="-4" y="127"/>
                    <a:pt x="-1" y="144"/>
                    <a:pt x="12" y="153"/>
                  </a:cubicBezTo>
                  <a:cubicBezTo>
                    <a:pt x="17" y="156"/>
                    <a:pt x="22" y="158"/>
                    <a:pt x="28" y="158"/>
                  </a:cubicBezTo>
                  <a:cubicBezTo>
                    <a:pt x="36" y="158"/>
                    <a:pt x="45" y="154"/>
                    <a:pt x="50" y="146"/>
                  </a:cubicBezTo>
                  <a:lnTo>
                    <a:pt x="122" y="44"/>
                  </a:lnTo>
                  <a:cubicBezTo>
                    <a:pt x="130" y="31"/>
                    <a:pt x="127" y="14"/>
                    <a:pt x="115" y="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1" name="Freeform 1040">
              <a:extLst>
                <a:ext uri="{FF2B5EF4-FFF2-40B4-BE49-F238E27FC236}">
                  <a16:creationId xmlns:a16="http://schemas.microsoft.com/office/drawing/2014/main" id="{44E1B231-3DF5-5290-713D-1EE8C07F1766}"/>
                </a:ext>
              </a:extLst>
            </p:cNvPr>
            <p:cNvSpPr/>
            <p:nvPr/>
          </p:nvSpPr>
          <p:spPr>
            <a:xfrm>
              <a:off x="5559120" y="3645608"/>
              <a:ext cx="60480" cy="78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9" h="219">
                  <a:moveTo>
                    <a:pt x="157" y="5"/>
                  </a:moveTo>
                  <a:cubicBezTo>
                    <a:pt x="145" y="-4"/>
                    <a:pt x="128" y="-1"/>
                    <a:pt x="119" y="12"/>
                  </a:cubicBezTo>
                  <a:lnTo>
                    <a:pt x="5" y="175"/>
                  </a:lnTo>
                  <a:cubicBezTo>
                    <a:pt x="-4" y="188"/>
                    <a:pt x="-1" y="205"/>
                    <a:pt x="12" y="214"/>
                  </a:cubicBezTo>
                  <a:cubicBezTo>
                    <a:pt x="17" y="217"/>
                    <a:pt x="22" y="219"/>
                    <a:pt x="28" y="219"/>
                  </a:cubicBezTo>
                  <a:cubicBezTo>
                    <a:pt x="36" y="219"/>
                    <a:pt x="45" y="214"/>
                    <a:pt x="50" y="207"/>
                  </a:cubicBezTo>
                  <a:lnTo>
                    <a:pt x="164" y="43"/>
                  </a:lnTo>
                  <a:cubicBezTo>
                    <a:pt x="173" y="31"/>
                    <a:pt x="170" y="14"/>
                    <a:pt x="157" y="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2" name="Freeform 1041">
              <a:extLst>
                <a:ext uri="{FF2B5EF4-FFF2-40B4-BE49-F238E27FC236}">
                  <a16:creationId xmlns:a16="http://schemas.microsoft.com/office/drawing/2014/main" id="{F58F4153-CA0F-C147-1B9F-5A841FF2A0CC}"/>
                </a:ext>
              </a:extLst>
            </p:cNvPr>
            <p:cNvSpPr/>
            <p:nvPr/>
          </p:nvSpPr>
          <p:spPr>
            <a:xfrm>
              <a:off x="5641200" y="3676928"/>
              <a:ext cx="44640" cy="55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5" h="155">
                  <a:moveTo>
                    <a:pt x="113" y="5"/>
                  </a:moveTo>
                  <a:cubicBezTo>
                    <a:pt x="100" y="-4"/>
                    <a:pt x="83" y="-1"/>
                    <a:pt x="74" y="12"/>
                  </a:cubicBezTo>
                  <a:lnTo>
                    <a:pt x="5" y="111"/>
                  </a:lnTo>
                  <a:cubicBezTo>
                    <a:pt x="-4" y="124"/>
                    <a:pt x="-1" y="141"/>
                    <a:pt x="12" y="150"/>
                  </a:cubicBezTo>
                  <a:cubicBezTo>
                    <a:pt x="17" y="153"/>
                    <a:pt x="22" y="155"/>
                    <a:pt x="28" y="155"/>
                  </a:cubicBezTo>
                  <a:cubicBezTo>
                    <a:pt x="36" y="155"/>
                    <a:pt x="45" y="151"/>
                    <a:pt x="50" y="143"/>
                  </a:cubicBezTo>
                  <a:lnTo>
                    <a:pt x="120" y="43"/>
                  </a:lnTo>
                  <a:cubicBezTo>
                    <a:pt x="128" y="31"/>
                    <a:pt x="125" y="14"/>
                    <a:pt x="113" y="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542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084C04-F43D-5CA7-2164-D9981ABB30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Metodyka badania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179DADF-68D9-6DCE-9769-A2594BA63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11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97F5777-2E1B-0F58-14DA-F9195989BF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0999" y="1016000"/>
            <a:ext cx="11429999" cy="5537200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Ankieta ma przełożyć temat GOZ na mierzalne i praktyczne wnioski</a:t>
            </a:r>
          </a:p>
        </p:txBody>
      </p:sp>
      <p:sp>
        <p:nvSpPr>
          <p:cNvPr id="15" name="Freeform 97">
            <a:extLst>
              <a:ext uri="{FF2B5EF4-FFF2-40B4-BE49-F238E27FC236}">
                <a16:creationId xmlns:a16="http://schemas.microsoft.com/office/drawing/2014/main" id="{2E94622C-A625-0D67-223B-5A5AC8A42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4450" y="1752600"/>
            <a:ext cx="1738515" cy="2125766"/>
          </a:xfrm>
          <a:custGeom>
            <a:avLst/>
            <a:gdLst>
              <a:gd name="T0" fmla="*/ 2751 w 2793"/>
              <a:gd name="T1" fmla="*/ 3089 h 3411"/>
              <a:gd name="T2" fmla="*/ 2751 w 2793"/>
              <a:gd name="T3" fmla="*/ 3089 h 3411"/>
              <a:gd name="T4" fmla="*/ 2471 w 2793"/>
              <a:gd name="T5" fmla="*/ 3370 h 3411"/>
              <a:gd name="T6" fmla="*/ 321 w 2793"/>
              <a:gd name="T7" fmla="*/ 3370 h 3411"/>
              <a:gd name="T8" fmla="*/ 321 w 2793"/>
              <a:gd name="T9" fmla="*/ 3370 h 3411"/>
              <a:gd name="T10" fmla="*/ 41 w 2793"/>
              <a:gd name="T11" fmla="*/ 3089 h 3411"/>
              <a:gd name="T12" fmla="*/ 41 w 2793"/>
              <a:gd name="T13" fmla="*/ 935 h 3411"/>
              <a:gd name="T14" fmla="*/ 2751 w 2793"/>
              <a:gd name="T15" fmla="*/ 935 h 3411"/>
              <a:gd name="T16" fmla="*/ 2751 w 2793"/>
              <a:gd name="T17" fmla="*/ 3089 h 3411"/>
              <a:gd name="T18" fmla="*/ 2471 w 2793"/>
              <a:gd name="T19" fmla="*/ 0 h 3411"/>
              <a:gd name="T20" fmla="*/ 1725 w 2793"/>
              <a:gd name="T21" fmla="*/ 0 h 3411"/>
              <a:gd name="T22" fmla="*/ 1725 w 2793"/>
              <a:gd name="T23" fmla="*/ 0 h 3411"/>
              <a:gd name="T24" fmla="*/ 1396 w 2793"/>
              <a:gd name="T25" fmla="*/ 239 h 3411"/>
              <a:gd name="T26" fmla="*/ 1396 w 2793"/>
              <a:gd name="T27" fmla="*/ 239 h 3411"/>
              <a:gd name="T28" fmla="*/ 1067 w 2793"/>
              <a:gd name="T29" fmla="*/ 0 h 3411"/>
              <a:gd name="T30" fmla="*/ 321 w 2793"/>
              <a:gd name="T31" fmla="*/ 0 h 3411"/>
              <a:gd name="T32" fmla="*/ 321 w 2793"/>
              <a:gd name="T33" fmla="*/ 0 h 3411"/>
              <a:gd name="T34" fmla="*/ 0 w 2793"/>
              <a:gd name="T35" fmla="*/ 321 h 3411"/>
              <a:gd name="T36" fmla="*/ 0 w 2793"/>
              <a:gd name="T37" fmla="*/ 3089 h 3411"/>
              <a:gd name="T38" fmla="*/ 0 w 2793"/>
              <a:gd name="T39" fmla="*/ 3089 h 3411"/>
              <a:gd name="T40" fmla="*/ 321 w 2793"/>
              <a:gd name="T41" fmla="*/ 3410 h 3411"/>
              <a:gd name="T42" fmla="*/ 2471 w 2793"/>
              <a:gd name="T43" fmla="*/ 3410 h 3411"/>
              <a:gd name="T44" fmla="*/ 2471 w 2793"/>
              <a:gd name="T45" fmla="*/ 3410 h 3411"/>
              <a:gd name="T46" fmla="*/ 2792 w 2793"/>
              <a:gd name="T47" fmla="*/ 3089 h 3411"/>
              <a:gd name="T48" fmla="*/ 2792 w 2793"/>
              <a:gd name="T49" fmla="*/ 321 h 3411"/>
              <a:gd name="T50" fmla="*/ 2792 w 2793"/>
              <a:gd name="T51" fmla="*/ 321 h 3411"/>
              <a:gd name="T52" fmla="*/ 2471 w 2793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3" h="3411">
                <a:moveTo>
                  <a:pt x="2751" y="3089"/>
                </a:moveTo>
                <a:lnTo>
                  <a:pt x="2751" y="3089"/>
                </a:lnTo>
                <a:cubicBezTo>
                  <a:pt x="2751" y="3244"/>
                  <a:pt x="2625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1" y="935"/>
                </a:lnTo>
                <a:lnTo>
                  <a:pt x="2751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2" y="3266"/>
                  <a:pt x="2792" y="3089"/>
                </a:cubicBezTo>
                <a:lnTo>
                  <a:pt x="2792" y="321"/>
                </a:lnTo>
                <a:lnTo>
                  <a:pt x="2792" y="321"/>
                </a:lnTo>
                <a:cubicBezTo>
                  <a:pt x="2792" y="145"/>
                  <a:pt x="2648" y="0"/>
                  <a:pt x="2471" y="0"/>
                </a:cubicBezTo>
                <a:close/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16" name="Freeform 99">
            <a:extLst>
              <a:ext uri="{FF2B5EF4-FFF2-40B4-BE49-F238E27FC236}">
                <a16:creationId xmlns:a16="http://schemas.microsoft.com/office/drawing/2014/main" id="{ED6F40AF-0DCF-47F1-C1D4-6C5041E13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1219" y="1752600"/>
            <a:ext cx="1741261" cy="2125766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2 w 2794"/>
              <a:gd name="T7" fmla="*/ 3370 h 3411"/>
              <a:gd name="T8" fmla="*/ 322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6 w 2794"/>
              <a:gd name="T21" fmla="*/ 0 h 3411"/>
              <a:gd name="T22" fmla="*/ 1726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2 w 2794"/>
              <a:gd name="T31" fmla="*/ 0 h 3411"/>
              <a:gd name="T32" fmla="*/ 322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2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6" y="0"/>
                </a:lnTo>
                <a:lnTo>
                  <a:pt x="1726" y="0"/>
                </a:lnTo>
                <a:cubicBezTo>
                  <a:pt x="1681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3" y="239"/>
                  <a:pt x="1113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2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9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9" y="0"/>
                  <a:pt x="2471" y="0"/>
                </a:cubicBezTo>
                <a:close/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17" name="Freeform 538">
            <a:extLst>
              <a:ext uri="{FF2B5EF4-FFF2-40B4-BE49-F238E27FC236}">
                <a16:creationId xmlns:a16="http://schemas.microsoft.com/office/drawing/2014/main" id="{C32985D1-E094-B4E6-E2D4-7B878D6F5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343" y="1497178"/>
            <a:ext cx="381760" cy="381760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18" name="Freeform 540">
            <a:extLst>
              <a:ext uri="{FF2B5EF4-FFF2-40B4-BE49-F238E27FC236}">
                <a16:creationId xmlns:a16="http://schemas.microsoft.com/office/drawing/2014/main" id="{52F6D42C-92F8-D066-8786-B78057D22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2829" y="1497178"/>
            <a:ext cx="381758" cy="381760"/>
          </a:xfrm>
          <a:custGeom>
            <a:avLst/>
            <a:gdLst>
              <a:gd name="T0" fmla="*/ 305 w 611"/>
              <a:gd name="T1" fmla="*/ 0 h 611"/>
              <a:gd name="T2" fmla="*/ 305 w 611"/>
              <a:gd name="T3" fmla="*/ 0 h 611"/>
              <a:gd name="T4" fmla="*/ 0 w 611"/>
              <a:gd name="T5" fmla="*/ 305 h 611"/>
              <a:gd name="T6" fmla="*/ 0 w 611"/>
              <a:gd name="T7" fmla="*/ 305 h 611"/>
              <a:gd name="T8" fmla="*/ 305 w 611"/>
              <a:gd name="T9" fmla="*/ 610 h 611"/>
              <a:gd name="T10" fmla="*/ 305 w 611"/>
              <a:gd name="T11" fmla="*/ 610 h 611"/>
              <a:gd name="T12" fmla="*/ 610 w 611"/>
              <a:gd name="T13" fmla="*/ 305 h 611"/>
              <a:gd name="T14" fmla="*/ 610 w 611"/>
              <a:gd name="T15" fmla="*/ 305 h 611"/>
              <a:gd name="T16" fmla="*/ 305 w 611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1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0" y="474"/>
                  <a:pt x="610" y="305"/>
                </a:cubicBezTo>
                <a:lnTo>
                  <a:pt x="610" y="305"/>
                </a:lnTo>
                <a:cubicBezTo>
                  <a:pt x="610" y="136"/>
                  <a:pt x="474" y="0"/>
                  <a:pt x="305" y="0"/>
                </a:cubicBez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19" name="TextBox 123">
            <a:extLst>
              <a:ext uri="{FF2B5EF4-FFF2-40B4-BE49-F238E27FC236}">
                <a16:creationId xmlns:a16="http://schemas.microsoft.com/office/drawing/2014/main" id="{B38CD45E-FE33-2792-5886-0CFF823866FB}"/>
              </a:ext>
            </a:extLst>
          </p:cNvPr>
          <p:cNvSpPr txBox="1"/>
          <p:nvPr/>
        </p:nvSpPr>
        <p:spPr>
          <a:xfrm>
            <a:off x="7266541" y="2482668"/>
            <a:ext cx="1695368" cy="12364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ts val="1800"/>
              </a:lnSpc>
            </a:pPr>
            <a:r>
              <a:rPr lang="pl-PL" sz="1300" spc="-15" dirty="0">
                <a:solidFill>
                  <a:srgbClr val="747993"/>
                </a:solidFill>
                <a:latin typeface="DM Sans" pitchFamily="2" charset="77"/>
              </a:rPr>
              <a:t>Przedsiębiorstwa z Małopolski; segmentacja B2B/B2C, wielkość i branża</a:t>
            </a:r>
            <a:endParaRPr lang="en-US" sz="1300" spc="-15" dirty="0">
              <a:solidFill>
                <a:srgbClr val="747993"/>
              </a:solidFill>
              <a:latin typeface="DM Sans" pitchFamily="2" charset="77"/>
            </a:endParaRPr>
          </a:p>
        </p:txBody>
      </p:sp>
      <p:sp>
        <p:nvSpPr>
          <p:cNvPr id="20" name="TextBox 124">
            <a:extLst>
              <a:ext uri="{FF2B5EF4-FFF2-40B4-BE49-F238E27FC236}">
                <a16:creationId xmlns:a16="http://schemas.microsoft.com/office/drawing/2014/main" id="{5485DB14-E63B-6C2E-F6C1-99505CD9B183}"/>
              </a:ext>
            </a:extLst>
          </p:cNvPr>
          <p:cNvSpPr txBox="1"/>
          <p:nvPr/>
        </p:nvSpPr>
        <p:spPr>
          <a:xfrm>
            <a:off x="7698736" y="1864064"/>
            <a:ext cx="829074" cy="36990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FFFFFF"/>
                </a:solidFill>
                <a:latin typeface="DM Sans" pitchFamily="2" charset="77"/>
              </a:rPr>
              <a:t>Próba</a:t>
            </a:r>
            <a:endParaRPr lang="en-US" b="1" spc="-15" dirty="0">
              <a:solidFill>
                <a:srgbClr val="FFFFFF"/>
              </a:solidFill>
              <a:latin typeface="DM Sans" pitchFamily="2" charset="77"/>
            </a:endParaRPr>
          </a:p>
        </p:txBody>
      </p:sp>
      <p:sp>
        <p:nvSpPr>
          <p:cNvPr id="21" name="TextBox 125">
            <a:extLst>
              <a:ext uri="{FF2B5EF4-FFF2-40B4-BE49-F238E27FC236}">
                <a16:creationId xmlns:a16="http://schemas.microsoft.com/office/drawing/2014/main" id="{F6A8D23D-8902-3D01-0759-DAB69C110EE5}"/>
              </a:ext>
            </a:extLst>
          </p:cNvPr>
          <p:cNvSpPr txBox="1"/>
          <p:nvPr/>
        </p:nvSpPr>
        <p:spPr>
          <a:xfrm>
            <a:off x="7939045" y="1514634"/>
            <a:ext cx="344646" cy="369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en-US" b="1" spc="-15" dirty="0">
                <a:solidFill>
                  <a:srgbClr val="FFFFFF"/>
                </a:solidFill>
                <a:latin typeface="DM Sans" pitchFamily="2" charset="77"/>
              </a:rPr>
              <a:t>A</a:t>
            </a:r>
          </a:p>
        </p:txBody>
      </p:sp>
      <p:sp>
        <p:nvSpPr>
          <p:cNvPr id="22" name="TextBox 126">
            <a:extLst>
              <a:ext uri="{FF2B5EF4-FFF2-40B4-BE49-F238E27FC236}">
                <a16:creationId xmlns:a16="http://schemas.microsoft.com/office/drawing/2014/main" id="{D3D6F654-A831-54B0-E06A-879C7887F904}"/>
              </a:ext>
            </a:extLst>
          </p:cNvPr>
          <p:cNvSpPr txBox="1"/>
          <p:nvPr/>
        </p:nvSpPr>
        <p:spPr>
          <a:xfrm>
            <a:off x="9417660" y="2482668"/>
            <a:ext cx="1695368" cy="10055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ts val="1800"/>
              </a:lnSpc>
            </a:pPr>
            <a:r>
              <a:rPr lang="pl-PL" sz="1300" spc="-15" dirty="0">
                <a:solidFill>
                  <a:srgbClr val="747993"/>
                </a:solidFill>
                <a:latin typeface="DM Sans" pitchFamily="2" charset="77"/>
              </a:rPr>
              <a:t>Ankieta online w skali </a:t>
            </a:r>
            <a:r>
              <a:rPr lang="pl-PL" sz="1300" spc="-15" dirty="0" err="1">
                <a:solidFill>
                  <a:srgbClr val="747993"/>
                </a:solidFill>
                <a:latin typeface="DM Sans" pitchFamily="2" charset="77"/>
              </a:rPr>
              <a:t>Likerta</a:t>
            </a:r>
            <a:r>
              <a:rPr lang="pl-PL" sz="1300" spc="-15" dirty="0">
                <a:solidFill>
                  <a:srgbClr val="747993"/>
                </a:solidFill>
                <a:latin typeface="DM Sans" pitchFamily="2" charset="77"/>
              </a:rPr>
              <a:t> + pytania o praktyki i potrzeby wsparcia</a:t>
            </a:r>
            <a:endParaRPr lang="en-US" sz="1300" spc="-15" dirty="0">
              <a:solidFill>
                <a:srgbClr val="747993"/>
              </a:solidFill>
              <a:latin typeface="DM Sans" pitchFamily="2" charset="77"/>
            </a:endParaRPr>
          </a:p>
        </p:txBody>
      </p:sp>
      <p:sp>
        <p:nvSpPr>
          <p:cNvPr id="23" name="TextBox 127">
            <a:extLst>
              <a:ext uri="{FF2B5EF4-FFF2-40B4-BE49-F238E27FC236}">
                <a16:creationId xmlns:a16="http://schemas.microsoft.com/office/drawing/2014/main" id="{5CC95D6B-085C-1A34-76ED-29C5466EFCD6}"/>
              </a:ext>
            </a:extLst>
          </p:cNvPr>
          <p:cNvSpPr txBox="1"/>
          <p:nvPr/>
        </p:nvSpPr>
        <p:spPr>
          <a:xfrm>
            <a:off x="9630887" y="1864064"/>
            <a:ext cx="1267015" cy="36990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FFFFFF"/>
                </a:solidFill>
                <a:latin typeface="DM Sans" pitchFamily="2" charset="77"/>
              </a:rPr>
              <a:t>Narzędzie</a:t>
            </a:r>
            <a:endParaRPr lang="en-US" b="1" spc="-15" dirty="0">
              <a:solidFill>
                <a:srgbClr val="FFFFFF"/>
              </a:solidFill>
              <a:latin typeface="DM Sans" pitchFamily="2" charset="77"/>
            </a:endParaRPr>
          </a:p>
        </p:txBody>
      </p:sp>
      <p:sp>
        <p:nvSpPr>
          <p:cNvPr id="24" name="TextBox 128">
            <a:extLst>
              <a:ext uri="{FF2B5EF4-FFF2-40B4-BE49-F238E27FC236}">
                <a16:creationId xmlns:a16="http://schemas.microsoft.com/office/drawing/2014/main" id="{B7276CD9-A37B-BA20-3DDE-D40D9178C854}"/>
              </a:ext>
            </a:extLst>
          </p:cNvPr>
          <p:cNvSpPr txBox="1"/>
          <p:nvPr/>
        </p:nvSpPr>
        <p:spPr>
          <a:xfrm>
            <a:off x="10101036" y="1515586"/>
            <a:ext cx="328616" cy="369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en-US" b="1" spc="-15" dirty="0">
                <a:solidFill>
                  <a:srgbClr val="FFFFFF"/>
                </a:solidFill>
                <a:latin typeface="DM Sans" pitchFamily="2" charset="77"/>
              </a:rPr>
              <a:t>B</a:t>
            </a:r>
          </a:p>
        </p:txBody>
      </p:sp>
      <p:sp>
        <p:nvSpPr>
          <p:cNvPr id="25" name="Freeform 97">
            <a:extLst>
              <a:ext uri="{FF2B5EF4-FFF2-40B4-BE49-F238E27FC236}">
                <a16:creationId xmlns:a16="http://schemas.microsoft.com/office/drawing/2014/main" id="{117EC8CE-1C31-040C-53BC-BD457A6BF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4450" y="4308438"/>
            <a:ext cx="1738515" cy="2125766"/>
          </a:xfrm>
          <a:custGeom>
            <a:avLst/>
            <a:gdLst>
              <a:gd name="T0" fmla="*/ 2751 w 2793"/>
              <a:gd name="T1" fmla="*/ 3089 h 3411"/>
              <a:gd name="T2" fmla="*/ 2751 w 2793"/>
              <a:gd name="T3" fmla="*/ 3089 h 3411"/>
              <a:gd name="T4" fmla="*/ 2471 w 2793"/>
              <a:gd name="T5" fmla="*/ 3370 h 3411"/>
              <a:gd name="T6" fmla="*/ 321 w 2793"/>
              <a:gd name="T7" fmla="*/ 3370 h 3411"/>
              <a:gd name="T8" fmla="*/ 321 w 2793"/>
              <a:gd name="T9" fmla="*/ 3370 h 3411"/>
              <a:gd name="T10" fmla="*/ 41 w 2793"/>
              <a:gd name="T11" fmla="*/ 3089 h 3411"/>
              <a:gd name="T12" fmla="*/ 41 w 2793"/>
              <a:gd name="T13" fmla="*/ 935 h 3411"/>
              <a:gd name="T14" fmla="*/ 2751 w 2793"/>
              <a:gd name="T15" fmla="*/ 935 h 3411"/>
              <a:gd name="T16" fmla="*/ 2751 w 2793"/>
              <a:gd name="T17" fmla="*/ 3089 h 3411"/>
              <a:gd name="T18" fmla="*/ 2471 w 2793"/>
              <a:gd name="T19" fmla="*/ 0 h 3411"/>
              <a:gd name="T20" fmla="*/ 1725 w 2793"/>
              <a:gd name="T21" fmla="*/ 0 h 3411"/>
              <a:gd name="T22" fmla="*/ 1725 w 2793"/>
              <a:gd name="T23" fmla="*/ 0 h 3411"/>
              <a:gd name="T24" fmla="*/ 1396 w 2793"/>
              <a:gd name="T25" fmla="*/ 239 h 3411"/>
              <a:gd name="T26" fmla="*/ 1396 w 2793"/>
              <a:gd name="T27" fmla="*/ 239 h 3411"/>
              <a:gd name="T28" fmla="*/ 1067 w 2793"/>
              <a:gd name="T29" fmla="*/ 0 h 3411"/>
              <a:gd name="T30" fmla="*/ 321 w 2793"/>
              <a:gd name="T31" fmla="*/ 0 h 3411"/>
              <a:gd name="T32" fmla="*/ 321 w 2793"/>
              <a:gd name="T33" fmla="*/ 0 h 3411"/>
              <a:gd name="T34" fmla="*/ 0 w 2793"/>
              <a:gd name="T35" fmla="*/ 321 h 3411"/>
              <a:gd name="T36" fmla="*/ 0 w 2793"/>
              <a:gd name="T37" fmla="*/ 3089 h 3411"/>
              <a:gd name="T38" fmla="*/ 0 w 2793"/>
              <a:gd name="T39" fmla="*/ 3089 h 3411"/>
              <a:gd name="T40" fmla="*/ 321 w 2793"/>
              <a:gd name="T41" fmla="*/ 3410 h 3411"/>
              <a:gd name="T42" fmla="*/ 2471 w 2793"/>
              <a:gd name="T43" fmla="*/ 3410 h 3411"/>
              <a:gd name="T44" fmla="*/ 2471 w 2793"/>
              <a:gd name="T45" fmla="*/ 3410 h 3411"/>
              <a:gd name="T46" fmla="*/ 2792 w 2793"/>
              <a:gd name="T47" fmla="*/ 3089 h 3411"/>
              <a:gd name="T48" fmla="*/ 2792 w 2793"/>
              <a:gd name="T49" fmla="*/ 321 h 3411"/>
              <a:gd name="T50" fmla="*/ 2792 w 2793"/>
              <a:gd name="T51" fmla="*/ 321 h 3411"/>
              <a:gd name="T52" fmla="*/ 2471 w 2793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3" h="3411">
                <a:moveTo>
                  <a:pt x="2751" y="3089"/>
                </a:moveTo>
                <a:lnTo>
                  <a:pt x="2751" y="3089"/>
                </a:lnTo>
                <a:cubicBezTo>
                  <a:pt x="2751" y="3244"/>
                  <a:pt x="2625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1" y="935"/>
                </a:lnTo>
                <a:lnTo>
                  <a:pt x="2751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2" y="3266"/>
                  <a:pt x="2792" y="3089"/>
                </a:cubicBezTo>
                <a:lnTo>
                  <a:pt x="2792" y="321"/>
                </a:lnTo>
                <a:lnTo>
                  <a:pt x="2792" y="321"/>
                </a:lnTo>
                <a:cubicBezTo>
                  <a:pt x="2792" y="145"/>
                  <a:pt x="2648" y="0"/>
                  <a:pt x="2471" y="0"/>
                </a:cubicBezTo>
                <a:close/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26" name="Freeform 99">
            <a:extLst>
              <a:ext uri="{FF2B5EF4-FFF2-40B4-BE49-F238E27FC236}">
                <a16:creationId xmlns:a16="http://schemas.microsoft.com/office/drawing/2014/main" id="{4D87DCD8-412B-9947-5F29-9CB77A638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1219" y="4308438"/>
            <a:ext cx="1741261" cy="2125766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2 w 2794"/>
              <a:gd name="T7" fmla="*/ 3370 h 3411"/>
              <a:gd name="T8" fmla="*/ 322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6 w 2794"/>
              <a:gd name="T21" fmla="*/ 0 h 3411"/>
              <a:gd name="T22" fmla="*/ 1726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2 w 2794"/>
              <a:gd name="T31" fmla="*/ 0 h 3411"/>
              <a:gd name="T32" fmla="*/ 322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2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6" y="0"/>
                </a:lnTo>
                <a:lnTo>
                  <a:pt x="1726" y="0"/>
                </a:lnTo>
                <a:cubicBezTo>
                  <a:pt x="1681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3" y="239"/>
                  <a:pt x="1113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2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9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9" y="0"/>
                  <a:pt x="2471" y="0"/>
                </a:cubicBezTo>
                <a:close/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27" name="Freeform 538">
            <a:extLst>
              <a:ext uri="{FF2B5EF4-FFF2-40B4-BE49-F238E27FC236}">
                <a16:creationId xmlns:a16="http://schemas.microsoft.com/office/drawing/2014/main" id="{0974E6AB-5BB3-C865-56CA-AD069BFC4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343" y="4053016"/>
            <a:ext cx="381760" cy="381760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28" name="Freeform 540">
            <a:extLst>
              <a:ext uri="{FF2B5EF4-FFF2-40B4-BE49-F238E27FC236}">
                <a16:creationId xmlns:a16="http://schemas.microsoft.com/office/drawing/2014/main" id="{5878F624-FF59-8E7B-85C0-888312600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2829" y="4053016"/>
            <a:ext cx="381758" cy="381760"/>
          </a:xfrm>
          <a:custGeom>
            <a:avLst/>
            <a:gdLst>
              <a:gd name="T0" fmla="*/ 305 w 611"/>
              <a:gd name="T1" fmla="*/ 0 h 611"/>
              <a:gd name="T2" fmla="*/ 305 w 611"/>
              <a:gd name="T3" fmla="*/ 0 h 611"/>
              <a:gd name="T4" fmla="*/ 0 w 611"/>
              <a:gd name="T5" fmla="*/ 305 h 611"/>
              <a:gd name="T6" fmla="*/ 0 w 611"/>
              <a:gd name="T7" fmla="*/ 305 h 611"/>
              <a:gd name="T8" fmla="*/ 305 w 611"/>
              <a:gd name="T9" fmla="*/ 610 h 611"/>
              <a:gd name="T10" fmla="*/ 305 w 611"/>
              <a:gd name="T11" fmla="*/ 610 h 611"/>
              <a:gd name="T12" fmla="*/ 610 w 611"/>
              <a:gd name="T13" fmla="*/ 305 h 611"/>
              <a:gd name="T14" fmla="*/ 610 w 611"/>
              <a:gd name="T15" fmla="*/ 305 h 611"/>
              <a:gd name="T16" fmla="*/ 305 w 611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1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0" y="474"/>
                  <a:pt x="610" y="305"/>
                </a:cubicBezTo>
                <a:lnTo>
                  <a:pt x="610" y="305"/>
                </a:lnTo>
                <a:cubicBezTo>
                  <a:pt x="610" y="136"/>
                  <a:pt x="474" y="0"/>
                  <a:pt x="305" y="0"/>
                </a:cubicBez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</a:endParaRPr>
          </a:p>
        </p:txBody>
      </p:sp>
      <p:sp>
        <p:nvSpPr>
          <p:cNvPr id="29" name="TextBox 123">
            <a:extLst>
              <a:ext uri="{FF2B5EF4-FFF2-40B4-BE49-F238E27FC236}">
                <a16:creationId xmlns:a16="http://schemas.microsoft.com/office/drawing/2014/main" id="{86BAF2F2-797D-462A-5CEE-2D6F42144819}"/>
              </a:ext>
            </a:extLst>
          </p:cNvPr>
          <p:cNvSpPr txBox="1"/>
          <p:nvPr/>
        </p:nvSpPr>
        <p:spPr>
          <a:xfrm>
            <a:off x="7266541" y="5038506"/>
            <a:ext cx="1695368" cy="5439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ts val="1800"/>
              </a:lnSpc>
            </a:pPr>
            <a:r>
              <a:rPr lang="pl-PL" sz="1300" spc="-15" dirty="0">
                <a:solidFill>
                  <a:srgbClr val="747993"/>
                </a:solidFill>
                <a:latin typeface="DM Sans" pitchFamily="2" charset="77"/>
              </a:rPr>
              <a:t>Statystyki opisowe, porównania grup</a:t>
            </a:r>
            <a:endParaRPr lang="en-US" sz="1300" spc="-15" dirty="0">
              <a:solidFill>
                <a:srgbClr val="747993"/>
              </a:solidFill>
              <a:latin typeface="DM Sans" pitchFamily="2" charset="77"/>
            </a:endParaRPr>
          </a:p>
        </p:txBody>
      </p:sp>
      <p:sp>
        <p:nvSpPr>
          <p:cNvPr id="30" name="TextBox 124">
            <a:extLst>
              <a:ext uri="{FF2B5EF4-FFF2-40B4-BE49-F238E27FC236}">
                <a16:creationId xmlns:a16="http://schemas.microsoft.com/office/drawing/2014/main" id="{B5AA1420-6595-ECE0-E9F2-22DB6F27B2F5}"/>
              </a:ext>
            </a:extLst>
          </p:cNvPr>
          <p:cNvSpPr txBox="1"/>
          <p:nvPr/>
        </p:nvSpPr>
        <p:spPr>
          <a:xfrm>
            <a:off x="7627723" y="4419902"/>
            <a:ext cx="971100" cy="36990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FFFFFF"/>
                </a:solidFill>
                <a:latin typeface="DM Sans" pitchFamily="2" charset="77"/>
              </a:rPr>
              <a:t>Analiza</a:t>
            </a:r>
            <a:endParaRPr lang="en-US" b="1" spc="-15" dirty="0">
              <a:solidFill>
                <a:srgbClr val="FFFFFF"/>
              </a:solidFill>
              <a:latin typeface="DM Sans" pitchFamily="2" charset="77"/>
            </a:endParaRPr>
          </a:p>
        </p:txBody>
      </p:sp>
      <p:sp>
        <p:nvSpPr>
          <p:cNvPr id="31" name="TextBox 125">
            <a:extLst>
              <a:ext uri="{FF2B5EF4-FFF2-40B4-BE49-F238E27FC236}">
                <a16:creationId xmlns:a16="http://schemas.microsoft.com/office/drawing/2014/main" id="{9FCC80ED-798A-BFEE-4F16-CD9BB774504F}"/>
              </a:ext>
            </a:extLst>
          </p:cNvPr>
          <p:cNvSpPr txBox="1"/>
          <p:nvPr/>
        </p:nvSpPr>
        <p:spPr>
          <a:xfrm>
            <a:off x="7935037" y="4070472"/>
            <a:ext cx="352662" cy="369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FFFFFF"/>
                </a:solidFill>
                <a:latin typeface="DM Sans" pitchFamily="2" charset="77"/>
              </a:rPr>
              <a:t>C</a:t>
            </a:r>
            <a:endParaRPr lang="en-US" b="1" spc="-15" dirty="0">
              <a:solidFill>
                <a:srgbClr val="FFFFFF"/>
              </a:solidFill>
              <a:latin typeface="DM Sans" pitchFamily="2" charset="77"/>
            </a:endParaRPr>
          </a:p>
        </p:txBody>
      </p:sp>
      <p:sp>
        <p:nvSpPr>
          <p:cNvPr id="32" name="TextBox 126">
            <a:extLst>
              <a:ext uri="{FF2B5EF4-FFF2-40B4-BE49-F238E27FC236}">
                <a16:creationId xmlns:a16="http://schemas.microsoft.com/office/drawing/2014/main" id="{9870BDE0-EBE3-E7CB-59DF-15A603A0513A}"/>
              </a:ext>
            </a:extLst>
          </p:cNvPr>
          <p:cNvSpPr txBox="1"/>
          <p:nvPr/>
        </p:nvSpPr>
        <p:spPr>
          <a:xfrm>
            <a:off x="9417660" y="5038506"/>
            <a:ext cx="1695368" cy="12364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914217">
              <a:lnSpc>
                <a:spcPts val="1800"/>
              </a:lnSpc>
            </a:pPr>
            <a:r>
              <a:rPr lang="pl-PL" sz="1300" spc="-15" dirty="0">
                <a:solidFill>
                  <a:srgbClr val="747993"/>
                </a:solidFill>
                <a:latin typeface="DM Sans" pitchFamily="2" charset="77"/>
              </a:rPr>
              <a:t>Interpretacja wyników na tle dokumentów regionalnych i literatury GOZ</a:t>
            </a:r>
            <a:endParaRPr lang="en-US" sz="1300" spc="-15" dirty="0">
              <a:solidFill>
                <a:srgbClr val="747993"/>
              </a:solidFill>
              <a:latin typeface="DM Sans" pitchFamily="2" charset="77"/>
            </a:endParaRPr>
          </a:p>
        </p:txBody>
      </p:sp>
      <p:sp>
        <p:nvSpPr>
          <p:cNvPr id="33" name="TextBox 127">
            <a:extLst>
              <a:ext uri="{FF2B5EF4-FFF2-40B4-BE49-F238E27FC236}">
                <a16:creationId xmlns:a16="http://schemas.microsoft.com/office/drawing/2014/main" id="{4B078C02-172B-9CC3-F16C-5C9B6CA18C71}"/>
              </a:ext>
            </a:extLst>
          </p:cNvPr>
          <p:cNvSpPr txBox="1"/>
          <p:nvPr/>
        </p:nvSpPr>
        <p:spPr>
          <a:xfrm>
            <a:off x="9629285" y="4419902"/>
            <a:ext cx="1270220" cy="36990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FFFFFF"/>
                </a:solidFill>
                <a:latin typeface="DM Sans" pitchFamily="2" charset="77"/>
              </a:rPr>
              <a:t>Walidacja</a:t>
            </a:r>
            <a:endParaRPr lang="en-US" b="1" spc="-15" dirty="0">
              <a:solidFill>
                <a:srgbClr val="FFFFFF"/>
              </a:solidFill>
              <a:latin typeface="DM Sans" pitchFamily="2" charset="77"/>
            </a:endParaRPr>
          </a:p>
        </p:txBody>
      </p:sp>
      <p:sp>
        <p:nvSpPr>
          <p:cNvPr id="34" name="TextBox 128">
            <a:extLst>
              <a:ext uri="{FF2B5EF4-FFF2-40B4-BE49-F238E27FC236}">
                <a16:creationId xmlns:a16="http://schemas.microsoft.com/office/drawing/2014/main" id="{C1A8C7C7-8BF7-84DB-7A36-AF4F466E5666}"/>
              </a:ext>
            </a:extLst>
          </p:cNvPr>
          <p:cNvSpPr txBox="1"/>
          <p:nvPr/>
        </p:nvSpPr>
        <p:spPr>
          <a:xfrm>
            <a:off x="10092219" y="4071424"/>
            <a:ext cx="346250" cy="369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217">
              <a:lnSpc>
                <a:spcPts val="2160"/>
              </a:lnSpc>
            </a:pPr>
            <a:r>
              <a:rPr lang="pl-PL" b="1" spc="-15" dirty="0">
                <a:solidFill>
                  <a:srgbClr val="FFFFFF"/>
                </a:solidFill>
                <a:latin typeface="DM Sans" pitchFamily="2" charset="77"/>
              </a:rPr>
              <a:t>D</a:t>
            </a:r>
            <a:endParaRPr lang="en-US" b="1" spc="-15" dirty="0">
              <a:solidFill>
                <a:srgbClr val="FFFFFF"/>
              </a:solidFill>
              <a:latin typeface="DM Sans" pitchFamily="2" charset="77"/>
            </a:endParaRP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56ECF0DC-ED71-DDB9-4FA0-BE1F9E0C1F6B}"/>
              </a:ext>
            </a:extLst>
          </p:cNvPr>
          <p:cNvSpPr txBox="1"/>
          <p:nvPr/>
        </p:nvSpPr>
        <p:spPr>
          <a:xfrm>
            <a:off x="771617" y="5842000"/>
            <a:ext cx="5218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2E7424"/>
                </a:solidFill>
              </a:rPr>
              <a:t>Rezultat: </a:t>
            </a:r>
            <a:r>
              <a:rPr lang="pl-PL" dirty="0">
                <a:solidFill>
                  <a:srgbClr val="2E7424"/>
                </a:solidFill>
              </a:rPr>
              <a:t>mapa gotowości i barier, którą można wykorzystać w rekomendacjach dla regionu i firm</a:t>
            </a:r>
          </a:p>
        </p:txBody>
      </p:sp>
      <p:pic>
        <p:nvPicPr>
          <p:cNvPr id="6" name="Obraz 5" descr="Czerwone Pinpoint przypięte w podróży">
            <a:extLst>
              <a:ext uri="{FF2B5EF4-FFF2-40B4-BE49-F238E27FC236}">
                <a16:creationId xmlns:a16="http://schemas.microsoft.com/office/drawing/2014/main" id="{0F1979F6-BA8C-8C86-6CB2-6B9A5FAF5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30" y="1863340"/>
            <a:ext cx="5757140" cy="383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1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6BC628-4E40-5199-AE95-F8CE913DA9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Ankieta – co mierzymy?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683CAFD-DEE3-6BC1-B252-FD6C4B12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12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2BF0F0B-127A-DE44-FE1E-D2B2613128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" y="1001486"/>
            <a:ext cx="11429999" cy="1117687"/>
          </a:xfrm>
        </p:spPr>
        <p:txBody>
          <a:bodyPr/>
          <a:lstStyle/>
          <a:p>
            <a:r>
              <a:rPr lang="pl-PL" dirty="0"/>
              <a:t>Konstrukty K1 – K7 tworzą logiczną ścieżkę od świadomości do wdrożenia oczekiwanego wsparcia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3E02C2C-F69E-5EC0-E258-775FB89EA47A}"/>
              </a:ext>
            </a:extLst>
          </p:cNvPr>
          <p:cNvSpPr/>
          <p:nvPr/>
        </p:nvSpPr>
        <p:spPr>
          <a:xfrm>
            <a:off x="1044575" y="2228483"/>
            <a:ext cx="4775654" cy="5693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r>
              <a:rPr lang="pl-PL" sz="1400" b="1" dirty="0"/>
              <a:t>Świadomość GOZ </a:t>
            </a:r>
            <a:r>
              <a:rPr lang="pl-PL" sz="1400" dirty="0"/>
              <a:t>– rozumienie pojęć, znajomość regulacji i korzyści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92D77C92-59B6-45F7-EF8F-1426470B7933}"/>
              </a:ext>
            </a:extLst>
          </p:cNvPr>
          <p:cNvSpPr/>
          <p:nvPr/>
        </p:nvSpPr>
        <p:spPr>
          <a:xfrm>
            <a:off x="381000" y="2101484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EC5916F4-C326-A5C4-BB52-25D887F4DCFD}"/>
              </a:ext>
            </a:extLst>
          </p:cNvPr>
          <p:cNvSpPr/>
          <p:nvPr/>
        </p:nvSpPr>
        <p:spPr>
          <a:xfrm>
            <a:off x="438979" y="2161808"/>
            <a:ext cx="714375" cy="714375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4840E21-D596-8DDC-1EAD-3338129FE7B8}"/>
              </a:ext>
            </a:extLst>
          </p:cNvPr>
          <p:cNvSpPr/>
          <p:nvPr/>
        </p:nvSpPr>
        <p:spPr>
          <a:xfrm>
            <a:off x="1044575" y="3162998"/>
            <a:ext cx="4775654" cy="5693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r>
              <a:rPr lang="pl-PL" sz="1400" b="1" dirty="0"/>
              <a:t>Praktyki </a:t>
            </a:r>
            <a:r>
              <a:rPr lang="pl-PL" sz="1400" b="1" dirty="0" err="1"/>
              <a:t>ekoprojektowania</a:t>
            </a:r>
            <a:r>
              <a:rPr lang="pl-PL" sz="1400" b="1" dirty="0"/>
              <a:t> </a:t>
            </a:r>
            <a:r>
              <a:rPr lang="pl-PL" sz="1400" dirty="0"/>
              <a:t>– materiały, trwałość, naprawialność, opakowania, koniec życia produktu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D727A546-9D5E-3E20-CE40-795A5FD2DC0B}"/>
              </a:ext>
            </a:extLst>
          </p:cNvPr>
          <p:cNvSpPr/>
          <p:nvPr/>
        </p:nvSpPr>
        <p:spPr>
          <a:xfrm>
            <a:off x="381000" y="3035999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17DF7D0E-2F43-6802-B1F5-43F99D20CFA2}"/>
              </a:ext>
            </a:extLst>
          </p:cNvPr>
          <p:cNvSpPr/>
          <p:nvPr/>
        </p:nvSpPr>
        <p:spPr>
          <a:xfrm>
            <a:off x="438979" y="3096323"/>
            <a:ext cx="714375" cy="714375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C2F6C630-A4AE-951C-A9BF-E9B347EDB9C4}"/>
              </a:ext>
            </a:extLst>
          </p:cNvPr>
          <p:cNvSpPr/>
          <p:nvPr/>
        </p:nvSpPr>
        <p:spPr>
          <a:xfrm>
            <a:off x="1044575" y="4095383"/>
            <a:ext cx="4775654" cy="5693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r>
              <a:rPr lang="pl-PL" sz="1400" b="1" dirty="0"/>
              <a:t>Dane i narzędzia </a:t>
            </a:r>
            <a:r>
              <a:rPr lang="pl-PL" sz="1400" dirty="0"/>
              <a:t>– LCA, ślad środowiskowy, kryteria projektowe, KPI</a:t>
            </a: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4772431E-76E5-53DD-1A26-1B849C804314}"/>
              </a:ext>
            </a:extLst>
          </p:cNvPr>
          <p:cNvSpPr/>
          <p:nvPr/>
        </p:nvSpPr>
        <p:spPr>
          <a:xfrm>
            <a:off x="381000" y="3968384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7E48B091-EA5C-404A-62BC-9665A70ECE11}"/>
              </a:ext>
            </a:extLst>
          </p:cNvPr>
          <p:cNvSpPr/>
          <p:nvPr/>
        </p:nvSpPr>
        <p:spPr>
          <a:xfrm>
            <a:off x="438979" y="4028708"/>
            <a:ext cx="714375" cy="714375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663096BE-07FA-8821-6D16-97BF2C24CEAA}"/>
              </a:ext>
            </a:extLst>
          </p:cNvPr>
          <p:cNvSpPr/>
          <p:nvPr/>
        </p:nvSpPr>
        <p:spPr>
          <a:xfrm>
            <a:off x="1044575" y="5029898"/>
            <a:ext cx="4775654" cy="5693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r>
              <a:rPr lang="pl-PL" sz="1400" b="1" dirty="0"/>
              <a:t>Bariery wdrożenia </a:t>
            </a:r>
            <a:r>
              <a:rPr lang="pl-PL" sz="1400" dirty="0"/>
              <a:t>– koszt, wiedza, czas, ryzyko, brak popytu</a:t>
            </a: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F3DFCC42-D7B8-3F4F-3512-BC39B882C6B3}"/>
              </a:ext>
            </a:extLst>
          </p:cNvPr>
          <p:cNvSpPr/>
          <p:nvPr/>
        </p:nvSpPr>
        <p:spPr>
          <a:xfrm>
            <a:off x="381000" y="4902899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061CC32B-B718-8660-E30F-44140E42670C}"/>
              </a:ext>
            </a:extLst>
          </p:cNvPr>
          <p:cNvSpPr/>
          <p:nvPr/>
        </p:nvSpPr>
        <p:spPr>
          <a:xfrm>
            <a:off x="438979" y="4963223"/>
            <a:ext cx="714375" cy="714375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7438613-C965-937B-33A8-8ED229A91183}"/>
              </a:ext>
            </a:extLst>
          </p:cNvPr>
          <p:cNvSpPr txBox="1"/>
          <p:nvPr/>
        </p:nvSpPr>
        <p:spPr>
          <a:xfrm>
            <a:off x="526673" y="224982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K1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0779F488-9C66-97CD-4FD9-7A13C62B130F}"/>
              </a:ext>
            </a:extLst>
          </p:cNvPr>
          <p:cNvSpPr txBox="1"/>
          <p:nvPr/>
        </p:nvSpPr>
        <p:spPr>
          <a:xfrm>
            <a:off x="526673" y="320127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K2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75928BC8-6EA9-579A-674C-68521D06C264}"/>
              </a:ext>
            </a:extLst>
          </p:cNvPr>
          <p:cNvSpPr txBox="1"/>
          <p:nvPr/>
        </p:nvSpPr>
        <p:spPr>
          <a:xfrm>
            <a:off x="526672" y="4143716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K3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E36EEFFC-35B7-CBBB-AD1B-D582528F9911}"/>
              </a:ext>
            </a:extLst>
          </p:cNvPr>
          <p:cNvSpPr txBox="1"/>
          <p:nvPr/>
        </p:nvSpPr>
        <p:spPr>
          <a:xfrm>
            <a:off x="526673" y="5106078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K4</a:t>
            </a: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E5B3EB4B-CE60-41CC-8E30-5B7542F84401}"/>
              </a:ext>
            </a:extLst>
          </p:cNvPr>
          <p:cNvSpPr/>
          <p:nvPr/>
        </p:nvSpPr>
        <p:spPr>
          <a:xfrm>
            <a:off x="6772275" y="2220772"/>
            <a:ext cx="4775654" cy="56939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r>
              <a:rPr lang="pl-PL" sz="1400" b="1" dirty="0"/>
              <a:t>Presja rynkowa </a:t>
            </a:r>
            <a:r>
              <a:rPr lang="pl-PL" sz="1400" dirty="0"/>
              <a:t>– klienci, dostawcy, konkurencja, wymagania przetargowe</a:t>
            </a:r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08786B86-EEF7-97F0-ABF4-1F13040DCE5C}"/>
              </a:ext>
            </a:extLst>
          </p:cNvPr>
          <p:cNvSpPr/>
          <p:nvPr/>
        </p:nvSpPr>
        <p:spPr>
          <a:xfrm>
            <a:off x="6108700" y="2093773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9A1350DB-CE8F-1BAB-2284-BEBCF82F68F2}"/>
              </a:ext>
            </a:extLst>
          </p:cNvPr>
          <p:cNvSpPr/>
          <p:nvPr/>
        </p:nvSpPr>
        <p:spPr>
          <a:xfrm>
            <a:off x="6166679" y="2154097"/>
            <a:ext cx="714375" cy="71437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7AE63690-AECE-C7BF-4D68-3CE601F26F0F}"/>
              </a:ext>
            </a:extLst>
          </p:cNvPr>
          <p:cNvSpPr/>
          <p:nvPr/>
        </p:nvSpPr>
        <p:spPr>
          <a:xfrm>
            <a:off x="6772275" y="3155287"/>
            <a:ext cx="4775654" cy="56939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r>
              <a:rPr lang="pl-PL" sz="1400" b="1" dirty="0"/>
              <a:t>Gotowość organizacyjna </a:t>
            </a:r>
            <a:r>
              <a:rPr lang="pl-PL" sz="1400" dirty="0"/>
              <a:t>– strategia, budżet, odpowiedzialność, szkolenia</a:t>
            </a:r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536AF782-09E5-6507-0B49-E4C372075396}"/>
              </a:ext>
            </a:extLst>
          </p:cNvPr>
          <p:cNvSpPr/>
          <p:nvPr/>
        </p:nvSpPr>
        <p:spPr>
          <a:xfrm>
            <a:off x="6108700" y="3028288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A88282C0-E8CB-6816-283F-515C4C1A7E49}"/>
              </a:ext>
            </a:extLst>
          </p:cNvPr>
          <p:cNvSpPr/>
          <p:nvPr/>
        </p:nvSpPr>
        <p:spPr>
          <a:xfrm>
            <a:off x="6166679" y="3088612"/>
            <a:ext cx="714375" cy="71437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0986F9FC-E724-6B50-3843-5644D719BC9E}"/>
              </a:ext>
            </a:extLst>
          </p:cNvPr>
          <p:cNvSpPr/>
          <p:nvPr/>
        </p:nvSpPr>
        <p:spPr>
          <a:xfrm>
            <a:off x="6772275" y="4087672"/>
            <a:ext cx="4775654" cy="56939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r>
              <a:rPr lang="pl-PL" sz="1400" b="1" dirty="0"/>
              <a:t>Potrzebne wsparcie </a:t>
            </a:r>
            <a:r>
              <a:rPr lang="pl-PL" sz="1400" dirty="0"/>
              <a:t>– doradztwo, finansowanie, standardy, platformy wymiany wiedzy</a:t>
            </a:r>
          </a:p>
        </p:txBody>
      </p:sp>
      <p:sp>
        <p:nvSpPr>
          <p:cNvPr id="28" name="Owal 27">
            <a:extLst>
              <a:ext uri="{FF2B5EF4-FFF2-40B4-BE49-F238E27FC236}">
                <a16:creationId xmlns:a16="http://schemas.microsoft.com/office/drawing/2014/main" id="{A407A1BA-46B6-8537-2215-F3C67C9B9C99}"/>
              </a:ext>
            </a:extLst>
          </p:cNvPr>
          <p:cNvSpPr/>
          <p:nvPr/>
        </p:nvSpPr>
        <p:spPr>
          <a:xfrm>
            <a:off x="6108700" y="3960673"/>
            <a:ext cx="828674" cy="82867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Owal 28">
            <a:extLst>
              <a:ext uri="{FF2B5EF4-FFF2-40B4-BE49-F238E27FC236}">
                <a16:creationId xmlns:a16="http://schemas.microsoft.com/office/drawing/2014/main" id="{03784DAA-0DC0-D83C-6478-A2F950D96A80}"/>
              </a:ext>
            </a:extLst>
          </p:cNvPr>
          <p:cNvSpPr/>
          <p:nvPr/>
        </p:nvSpPr>
        <p:spPr>
          <a:xfrm>
            <a:off x="6166679" y="4020997"/>
            <a:ext cx="714375" cy="71437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BDB2CD86-F29B-2B48-4A04-EC705AF5D89F}"/>
              </a:ext>
            </a:extLst>
          </p:cNvPr>
          <p:cNvSpPr txBox="1"/>
          <p:nvPr/>
        </p:nvSpPr>
        <p:spPr>
          <a:xfrm>
            <a:off x="6254373" y="2242117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K5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A0DAB97C-6F35-9267-8BD6-C3A837A060B6}"/>
              </a:ext>
            </a:extLst>
          </p:cNvPr>
          <p:cNvSpPr txBox="1"/>
          <p:nvPr/>
        </p:nvSpPr>
        <p:spPr>
          <a:xfrm>
            <a:off x="6254373" y="319356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K6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AA2F95E8-A0CB-FF13-90E5-A7448ACFC985}"/>
              </a:ext>
            </a:extLst>
          </p:cNvPr>
          <p:cNvSpPr txBox="1"/>
          <p:nvPr/>
        </p:nvSpPr>
        <p:spPr>
          <a:xfrm>
            <a:off x="6254372" y="413600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/>
              <a:t>K7</a:t>
            </a:r>
          </a:p>
        </p:txBody>
      </p:sp>
      <p:sp>
        <p:nvSpPr>
          <p:cNvPr id="37" name="Prostokąt: zaokrąglone rogi 36">
            <a:extLst>
              <a:ext uri="{FF2B5EF4-FFF2-40B4-BE49-F238E27FC236}">
                <a16:creationId xmlns:a16="http://schemas.microsoft.com/office/drawing/2014/main" id="{A4098878-7ECC-7DB1-F113-2958FEE973B9}"/>
              </a:ext>
            </a:extLst>
          </p:cNvPr>
          <p:cNvSpPr/>
          <p:nvPr/>
        </p:nvSpPr>
        <p:spPr>
          <a:xfrm>
            <a:off x="6254373" y="5677598"/>
            <a:ext cx="5556626" cy="9144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2E7424"/>
                </a:solidFill>
              </a:rPr>
              <a:t>Ankieta nie pyta wyłącznie o to, czy firma jest ekologiczna. Rozbija GOZ na konkretne decyzje projektowe, zasoby, bariery oraz oczekiwane formy wsparcia</a:t>
            </a:r>
          </a:p>
        </p:txBody>
      </p:sp>
    </p:spTree>
    <p:extLst>
      <p:ext uri="{BB962C8B-B14F-4D97-AF65-F5344CB8AC3E}">
        <p14:creationId xmlns:p14="http://schemas.microsoft.com/office/powerpoint/2010/main" val="203267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EE474E-EBAB-4FFF-F7FA-835A7F99B4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Wartość pracy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1AB15EE-5871-A7E4-8361-38DA62E0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US" smtClean="0"/>
              <a:pPr rtl="0"/>
              <a:t>13</a:t>
            </a:fld>
            <a:endParaRPr lang="en-US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2EE65F9-2E3F-D322-6C16-6DA5FAF5C1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0999" y="1016000"/>
            <a:ext cx="11429999" cy="977900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Najważniejszy efekt to nie opis GOZ, ale narzędzie do lepszego projektowania wsparcia i decyzji firm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5923CEC4-DAE1-AE50-C68B-17DE20AF903D}"/>
              </a:ext>
            </a:extLst>
          </p:cNvPr>
          <p:cNvSpPr/>
          <p:nvPr/>
        </p:nvSpPr>
        <p:spPr>
          <a:xfrm>
            <a:off x="381000" y="2514600"/>
            <a:ext cx="3733800" cy="24638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l-PL" b="1" dirty="0">
                <a:solidFill>
                  <a:schemeClr val="bg1"/>
                </a:solidFill>
              </a:rPr>
              <a:t>Dla przedsiębiorstw: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Ocena gotowości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Identyfikacja barier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Priorytety działań: dane, projektowanie, materiały, opakowania, współpraca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CC870B41-E0D9-0615-127A-AF7494DD24EB}"/>
              </a:ext>
            </a:extLst>
          </p:cNvPr>
          <p:cNvSpPr/>
          <p:nvPr/>
        </p:nvSpPr>
        <p:spPr>
          <a:xfrm>
            <a:off x="4229098" y="2514600"/>
            <a:ext cx="3733800" cy="24638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l-PL" b="1" dirty="0">
                <a:solidFill>
                  <a:schemeClr val="bg1"/>
                </a:solidFill>
              </a:rPr>
              <a:t>Dla regionu: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Lepsze dopasowanie programów wsparcia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Ocena poziomu zaangażowania firm w </a:t>
            </a:r>
            <a:r>
              <a:rPr lang="pl-PL" dirty="0" err="1">
                <a:solidFill>
                  <a:schemeClr val="bg1"/>
                </a:solidFill>
              </a:rPr>
              <a:t>ekoprojektowanie</a:t>
            </a:r>
            <a:endParaRPr lang="pl-PL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Rekomendacje dla doradztwa i finansowania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97E58D94-69EC-BA49-A588-2AABC7F3F53B}"/>
              </a:ext>
            </a:extLst>
          </p:cNvPr>
          <p:cNvSpPr/>
          <p:nvPr/>
        </p:nvSpPr>
        <p:spPr>
          <a:xfrm>
            <a:off x="8089898" y="2514600"/>
            <a:ext cx="3733800" cy="24638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l-PL" b="1" dirty="0">
                <a:solidFill>
                  <a:schemeClr val="bg1"/>
                </a:solidFill>
              </a:rPr>
              <a:t>Dla nauki: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Empiryczna diagnoza GOZ w Małopolsce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Model konstruktów K1-K7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</a:rPr>
              <a:t>Baza do dalszych badań porównawczych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69B4909-2B56-C6FC-16B3-74F44CAB046F}"/>
              </a:ext>
            </a:extLst>
          </p:cNvPr>
          <p:cNvSpPr txBox="1"/>
          <p:nvPr/>
        </p:nvSpPr>
        <p:spPr>
          <a:xfrm>
            <a:off x="381000" y="5664200"/>
            <a:ext cx="1143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2E7424"/>
                </a:solidFill>
              </a:rPr>
              <a:t>Od ogólnej narracji „Firmy powinny wdrażać GOZ” do konkretnych odpowiedzi: kto jest gotowy, czego mu brakuje i jakie wsparcie może mieć najlepszy efekt</a:t>
            </a:r>
          </a:p>
        </p:txBody>
      </p:sp>
    </p:spTree>
    <p:extLst>
      <p:ext uri="{BB962C8B-B14F-4D97-AF65-F5344CB8AC3E}">
        <p14:creationId xmlns:p14="http://schemas.microsoft.com/office/powerpoint/2010/main" val="259786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C167010F-BEDE-2911-2614-CFEA1CDE48B4}"/>
              </a:ext>
            </a:extLst>
          </p:cNvPr>
          <p:cNvSpPr txBox="1"/>
          <p:nvPr/>
        </p:nvSpPr>
        <p:spPr>
          <a:xfrm>
            <a:off x="101600" y="431800"/>
            <a:ext cx="6709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/>
              <a:t>„Przemysł” – więcej niż produkcja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917D9DE-152C-C5D8-3A4A-5AA552E6C895}"/>
              </a:ext>
            </a:extLst>
          </p:cNvPr>
          <p:cNvSpPr txBox="1"/>
          <p:nvPr/>
        </p:nvSpPr>
        <p:spPr>
          <a:xfrm>
            <a:off x="241301" y="1600200"/>
            <a:ext cx="58547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Pierwotnie słowo „przemysł” nie oznaczało fabryk ani masowej produkcji.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W dawnej polszczyźnie odnosiło się do:</a:t>
            </a:r>
            <a:endParaRPr lang="pl-PL" dirty="0">
              <a:solidFill>
                <a:srgbClr val="FFFFFF"/>
              </a:solidFill>
              <a:latin typeface="Franklin Gothic Book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Pomysłowości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Zaradności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Przemyślności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FFFFFF"/>
                </a:solidFill>
                <a:latin typeface="Franklin Gothic Book"/>
              </a:rPr>
              <a:t>U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miejętności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znajdowania rozwiązań</a:t>
            </a:r>
            <a:endParaRPr lang="pl-PL" dirty="0">
              <a:solidFill>
                <a:srgbClr val="FFFFFF"/>
              </a:solidFill>
              <a:latin typeface="Franklin Gothic Book"/>
            </a:endParaRPr>
          </a:p>
          <a:p>
            <a:pPr>
              <a:spcBef>
                <a:spcPts val="600"/>
              </a:spcBef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Wywodzi się od słów:</a:t>
            </a:r>
            <a:endParaRPr lang="pl-PL" dirty="0">
              <a:solidFill>
                <a:srgbClr val="FFFFFF"/>
              </a:solidFill>
              <a:latin typeface="Franklin Gothic Book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„myśl”</a:t>
            </a:r>
            <a:endParaRPr lang="pl-PL" dirty="0">
              <a:solidFill>
                <a:srgbClr val="FFFFFF"/>
              </a:solidFill>
              <a:latin typeface="Franklin Gothic Book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„przemyśleć”</a:t>
            </a:r>
            <a:endParaRPr lang="pl-PL" dirty="0">
              <a:solidFill>
                <a:srgbClr val="FFFFFF"/>
              </a:solidFill>
              <a:latin typeface="Franklin Gothic Book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prasłowiańskiego rdzenia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mysl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- — „rozważać”, „rozumować</a:t>
            </a:r>
            <a:endParaRPr lang="pl-PL" dirty="0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7CA685BC-57BE-B794-9786-278B09D8EDA0}"/>
              </a:ext>
            </a:extLst>
          </p:cNvPr>
          <p:cNvSpPr txBox="1"/>
          <p:nvPr/>
        </p:nvSpPr>
        <p:spPr>
          <a:xfrm>
            <a:off x="6588525" y="2536448"/>
            <a:ext cx="520977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i="1">
                <a:solidFill>
                  <a:srgbClr val="005A78"/>
                </a:solidFill>
              </a:defRPr>
            </a:pP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Ekoprojektowanie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przywraca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przemysłowi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jego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pierwotne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znaczenie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:</a:t>
            </a:r>
            <a:b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</a:br>
            <a:b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</a:b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„Nie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tylko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produkować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więcej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,</a:t>
            </a:r>
            <a:b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</a:b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ale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projektować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  <a:r>
              <a:rPr sz="2200" i="1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mądrzej</a:t>
            </a:r>
            <a:r>
              <a:rPr sz="22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947965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942EFA9-BB8B-D3BB-E075-6D612B09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1100" y="322786"/>
            <a:ext cx="46989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n-US" smtClean="0"/>
              <a:pPr rtl="0"/>
              <a:t>15</a:t>
            </a:fld>
            <a:endParaRPr lang="en-US" dirty="0"/>
          </a:p>
        </p:txBody>
      </p:sp>
      <p:sp>
        <p:nvSpPr>
          <p:cNvPr id="2" name="Symbol zastępczy 1">
            <a:extLst>
              <a:ext uri="{FF2B5EF4-FFF2-40B4-BE49-F238E27FC236}">
                <a16:creationId xmlns:a16="http://schemas.microsoft.com/office/drawing/2014/main" id="{8ECF374C-BFB1-6D65-283B-20F253723C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43000" y="1755648"/>
            <a:ext cx="8531352" cy="2048256"/>
          </a:xfrm>
        </p:spPr>
        <p:txBody>
          <a:bodyPr rtlCol="0"/>
          <a:lstStyle/>
          <a:p>
            <a:pPr rtl="0"/>
            <a:r>
              <a:rPr lang="pl" b="1" dirty="0"/>
              <a:t>Arkadiusz Haras</a:t>
            </a:r>
          </a:p>
          <a:p>
            <a:pPr rtl="0"/>
            <a:r>
              <a:rPr lang="pl" dirty="0"/>
              <a:t>+48 691 301 035</a:t>
            </a:r>
          </a:p>
          <a:p>
            <a:pPr rtl="0"/>
            <a:r>
              <a:rPr lang="pl-PL" dirty="0"/>
              <a:t>a</a:t>
            </a:r>
            <a:r>
              <a:rPr lang="pl" dirty="0"/>
              <a:t>rkadiusz.haras@wp.pl</a:t>
            </a:r>
          </a:p>
        </p:txBody>
      </p:sp>
      <p:pic>
        <p:nvPicPr>
          <p:cNvPr id="8" name="Symbol zastępczy obrazu 7" descr="Abstrakcyjny obraz">
            <a:extLst>
              <a:ext uri="{FF2B5EF4-FFF2-40B4-BE49-F238E27FC236}">
                <a16:creationId xmlns:a16="http://schemas.microsoft.com/office/drawing/2014/main" id="{AC5D27E2-1CC3-62C9-C558-395536F11AC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31078" b="31078"/>
          <a:stretch/>
        </p:blipFill>
        <p:spPr>
          <a:xfrm>
            <a:off x="152400" y="4113492"/>
            <a:ext cx="10896601" cy="2744508"/>
          </a:xfrm>
        </p:spPr>
      </p:pic>
    </p:spTree>
    <p:extLst>
      <p:ext uri="{BB962C8B-B14F-4D97-AF65-F5344CB8AC3E}">
        <p14:creationId xmlns:p14="http://schemas.microsoft.com/office/powerpoint/2010/main" val="6373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erlin">
  <a:themeElements>
    <a:clrScheme name="TF00001054 1">
      <a:dk1>
        <a:srgbClr val="000000"/>
      </a:dk1>
      <a:lt1>
        <a:srgbClr val="FFFFFF"/>
      </a:lt1>
      <a:dk2>
        <a:srgbClr val="404040"/>
      </a:dk2>
      <a:lt2>
        <a:srgbClr val="F5F5F5"/>
      </a:lt2>
      <a:accent1>
        <a:srgbClr val="F52730"/>
      </a:accent1>
      <a:accent2>
        <a:srgbClr val="F1EC17"/>
      </a:accent2>
      <a:accent3>
        <a:srgbClr val="2E7424"/>
      </a:accent3>
      <a:accent4>
        <a:srgbClr val="5AA6C0"/>
      </a:accent4>
      <a:accent5>
        <a:srgbClr val="D17DF9"/>
      </a:accent5>
      <a:accent6>
        <a:srgbClr val="F56F41"/>
      </a:accent6>
      <a:hlink>
        <a:srgbClr val="FFAE3E"/>
      </a:hlink>
      <a:folHlink>
        <a:srgbClr val="FCC77E"/>
      </a:folHlink>
    </a:clrScheme>
    <a:fontScheme name="Custom 28">
      <a:majorFont>
        <a:latin typeface="Franklin Gothic Medium"/>
        <a:ea typeface=""/>
        <a:cs typeface=""/>
      </a:majorFont>
      <a:minorFont>
        <a:latin typeface="Franklin Gothic Book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054_win32_LW_V6" id="{6BF87F8D-B3A2-40D8-BA52-ECFEC2B062D3}" vid="{CB3E6F07-C238-4CAA-AD7C-2F796E04B82B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5FE483B-7977-4312-A708-A047AFFF1C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17B721-6ECA-429B-B771-666136AE4D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EEBBDD-393F-4446-BE81-70A305372F0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Odważna biznesowa prezentacja marketingowa</Template>
  <TotalTime>11913</TotalTime>
  <Words>1021</Words>
  <Application>Microsoft Office PowerPoint</Application>
  <PresentationFormat>Panoramiczny</PresentationFormat>
  <Paragraphs>200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4" baseType="lpstr">
      <vt:lpstr>Arial</vt:lpstr>
      <vt:lpstr>Calibri</vt:lpstr>
      <vt:lpstr>DM Sans</vt:lpstr>
      <vt:lpstr>Franklin Gothic Book</vt:lpstr>
      <vt:lpstr>Franklin Gothic Demi</vt:lpstr>
      <vt:lpstr>Franklin Gothic Medium</vt:lpstr>
      <vt:lpstr>Lato Light</vt:lpstr>
      <vt:lpstr>Poppins</vt:lpstr>
      <vt:lpstr>Berlin</vt:lpstr>
      <vt:lpstr>GOZ Zaczyna się od projektu   Ekoprojektowanie jako wyzwanie i szansa dla przedsiębiorstw Małopolski   </vt:lpstr>
      <vt:lpstr>GOZ Zaczyna się od projektu</vt:lpstr>
      <vt:lpstr>Co obejmuje ekoprojektowanie?</vt:lpstr>
      <vt:lpstr>Znaczenie ekoprojektowania dla przedsiębiorstw</vt:lpstr>
      <vt:lpstr>Ekoprojektowanie jako proces całej organizacji</vt:lpstr>
      <vt:lpstr>Prezentacja programu PowerPoint</vt:lpstr>
      <vt:lpstr>Projekt badawczy – Ekoprojektowanie jako wyzwanie i szansa dla przedsiębiorstw Małopolski</vt:lpstr>
      <vt:lpstr>Problem badawczy</vt:lpstr>
      <vt:lpstr>Cel pracy i pytania badawcze</vt:lpstr>
      <vt:lpstr>Model koncepcyjny badania</vt:lpstr>
      <vt:lpstr>Metodyka badania</vt:lpstr>
      <vt:lpstr>Ankieta – co mierzymy?</vt:lpstr>
      <vt:lpstr>Wartość pracy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Arkadiusz Haras</dc:creator>
  <cp:lastModifiedBy>Arkadiusz Haras</cp:lastModifiedBy>
  <cp:revision>7</cp:revision>
  <dcterms:created xsi:type="dcterms:W3CDTF">2026-01-11T12:23:15Z</dcterms:created>
  <dcterms:modified xsi:type="dcterms:W3CDTF">2026-05-13T14:26:09Z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